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98" d="100"/>
          <a:sy n="98"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80B3EC-8749-4712-91AE-3F1337F48D37}"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AU"/>
        </a:p>
      </dgm:t>
    </dgm:pt>
    <dgm:pt modelId="{3A419140-0E0C-4C57-A5BF-766F4F63DEEA}">
      <dgm:prSet custT="1"/>
      <dgm:spPr/>
      <dgm:t>
        <a:bodyPr/>
        <a:lstStyle/>
        <a:p>
          <a:r>
            <a:rPr lang="en-AU" sz="1200" b="1">
              <a:latin typeface="VIC"/>
            </a:rPr>
            <a:t>Temporary Acting Opportunities</a:t>
          </a:r>
        </a:p>
      </dgm:t>
    </dgm:pt>
    <dgm:pt modelId="{B8231850-A26A-4F17-82E0-617511426064}" type="parTrans" cxnId="{0BE1763A-5989-4DD3-B93C-954DE50A4C4F}">
      <dgm:prSet/>
      <dgm:spPr/>
      <dgm:t>
        <a:bodyPr/>
        <a:lstStyle/>
        <a:p>
          <a:endParaRPr lang="en-AU"/>
        </a:p>
      </dgm:t>
    </dgm:pt>
    <dgm:pt modelId="{C7B7088B-EAAC-41C1-AD4F-EF76F00F6773}" type="sibTrans" cxnId="{0BE1763A-5989-4DD3-B93C-954DE50A4C4F}">
      <dgm:prSet/>
      <dgm:spPr/>
      <dgm:t>
        <a:bodyPr/>
        <a:lstStyle/>
        <a:p>
          <a:endParaRPr lang="en-AU"/>
        </a:p>
      </dgm:t>
    </dgm:pt>
    <dgm:pt modelId="{87B695A3-427C-4EC2-8D5C-BBC4A149B053}">
      <dgm:prSet custT="1"/>
      <dgm:spPr/>
      <dgm:t>
        <a:bodyPr/>
        <a:lstStyle/>
        <a:p>
          <a:r>
            <a:rPr lang="en-AU" sz="1200" b="1">
              <a:latin typeface="VIC"/>
            </a:rPr>
            <a:t>Jobs &amp; Skills Exchange</a:t>
          </a:r>
          <a:br>
            <a:rPr lang="en-AU" sz="1200" b="1">
              <a:latin typeface="VIC"/>
            </a:rPr>
          </a:br>
          <a:r>
            <a:rPr lang="en-AU" sz="1200" b="1">
              <a:latin typeface="VIC"/>
            </a:rPr>
            <a:t>Jobs Board</a:t>
          </a:r>
        </a:p>
      </dgm:t>
    </dgm:pt>
    <dgm:pt modelId="{944B97E8-7302-4663-A032-A9F31160274B}" type="parTrans" cxnId="{F1029B87-C366-4698-A5E0-E415B135EDDF}">
      <dgm:prSet/>
      <dgm:spPr/>
      <dgm:t>
        <a:bodyPr/>
        <a:lstStyle/>
        <a:p>
          <a:endParaRPr lang="en-AU"/>
        </a:p>
      </dgm:t>
    </dgm:pt>
    <dgm:pt modelId="{58D0896C-BE16-4817-838F-213709E0DF3C}" type="sibTrans" cxnId="{F1029B87-C366-4698-A5E0-E415B135EDDF}">
      <dgm:prSet/>
      <dgm:spPr/>
      <dgm:t>
        <a:bodyPr/>
        <a:lstStyle/>
        <a:p>
          <a:endParaRPr lang="en-AU"/>
        </a:p>
      </dgm:t>
    </dgm:pt>
    <dgm:pt modelId="{18250C15-789F-4FF1-9933-4B3EA3B7153E}">
      <dgm:prSet custT="1"/>
      <dgm:spPr/>
      <dgm:t>
        <a:bodyPr/>
        <a:lstStyle/>
        <a:p>
          <a:r>
            <a:rPr lang="en-AU" sz="1200" b="1">
              <a:latin typeface="VIC"/>
            </a:rPr>
            <a:t>External </a:t>
          </a:r>
          <a:br>
            <a:rPr lang="en-AU" sz="1200" b="1">
              <a:latin typeface="VIC"/>
            </a:rPr>
          </a:br>
          <a:r>
            <a:rPr lang="en-AU" sz="1200" b="1">
              <a:latin typeface="VIC"/>
            </a:rPr>
            <a:t>Advertising </a:t>
          </a:r>
          <a:br>
            <a:rPr lang="en-AU" sz="1200" b="1">
              <a:latin typeface="VIC"/>
            </a:rPr>
          </a:br>
          <a:r>
            <a:rPr lang="en-AU" sz="900" b="1">
              <a:latin typeface="VIC"/>
            </a:rPr>
            <a:t>(in parallel with JSE)</a:t>
          </a:r>
          <a:endParaRPr lang="en-AU" sz="1200" b="1">
            <a:latin typeface="VIC"/>
          </a:endParaRPr>
        </a:p>
      </dgm:t>
    </dgm:pt>
    <dgm:pt modelId="{193138A3-0E2D-4F07-8A0E-D612B25E4A3B}" type="parTrans" cxnId="{206E1C33-AA36-4ECE-82D5-2C5F8F8A46F7}">
      <dgm:prSet/>
      <dgm:spPr/>
      <dgm:t>
        <a:bodyPr/>
        <a:lstStyle/>
        <a:p>
          <a:endParaRPr lang="en-AU"/>
        </a:p>
      </dgm:t>
    </dgm:pt>
    <dgm:pt modelId="{0D8CF744-52C4-4B17-BEA0-5365444864CF}" type="sibTrans" cxnId="{206E1C33-AA36-4ECE-82D5-2C5F8F8A46F7}">
      <dgm:prSet/>
      <dgm:spPr/>
      <dgm:t>
        <a:bodyPr/>
        <a:lstStyle/>
        <a:p>
          <a:endParaRPr lang="en-AU"/>
        </a:p>
      </dgm:t>
    </dgm:pt>
    <dgm:pt modelId="{64DF0442-885F-4A29-B7CD-A4E63329B91E}">
      <dgm:prSet custT="1"/>
      <dgm:spPr/>
      <dgm:t>
        <a:bodyPr/>
        <a:lstStyle/>
        <a:p>
          <a:pPr algn="ctr">
            <a:buFont typeface="Arial" panose="020B0604020202020204" pitchFamily="34" charset="0"/>
            <a:buChar char="•"/>
          </a:pPr>
          <a:r>
            <a:rPr lang="en-AU" sz="800" dirty="0">
              <a:solidFill>
                <a:prstClr val="black">
                  <a:hueOff val="0"/>
                  <a:satOff val="0"/>
                  <a:lumOff val="0"/>
                  <a:alphaOff val="0"/>
                </a:prstClr>
              </a:solidFill>
              <a:latin typeface="VIC"/>
              <a:ea typeface="+mn-ea"/>
              <a:cs typeface="+mn-cs"/>
            </a:rPr>
            <a:t>If </a:t>
          </a:r>
          <a:r>
            <a:rPr lang="en-AU" sz="800" b="1" dirty="0">
              <a:solidFill>
                <a:prstClr val="black">
                  <a:hueOff val="0"/>
                  <a:satOff val="0"/>
                  <a:lumOff val="0"/>
                  <a:alphaOff val="0"/>
                </a:prstClr>
              </a:solidFill>
              <a:latin typeface="VIC"/>
              <a:ea typeface="+mn-ea"/>
              <a:cs typeface="+mn-cs"/>
            </a:rPr>
            <a:t>short-term</a:t>
          </a:r>
          <a:r>
            <a:rPr lang="en-AU" sz="800" dirty="0">
              <a:solidFill>
                <a:prstClr val="black">
                  <a:hueOff val="0"/>
                  <a:satOff val="0"/>
                  <a:lumOff val="0"/>
                  <a:alphaOff val="0"/>
                </a:prstClr>
              </a:solidFill>
              <a:latin typeface="VIC"/>
              <a:ea typeface="+mn-ea"/>
              <a:cs typeface="+mn-cs"/>
            </a:rPr>
            <a:t> opportunities </a:t>
          </a:r>
          <a:r>
            <a:rPr lang="en-AU" sz="800" b="1" dirty="0">
              <a:solidFill>
                <a:prstClr val="black">
                  <a:hueOff val="0"/>
                  <a:satOff val="0"/>
                  <a:lumOff val="0"/>
                  <a:alphaOff val="0"/>
                </a:prstClr>
              </a:solidFill>
              <a:latin typeface="VIC"/>
              <a:ea typeface="+mn-ea"/>
              <a:cs typeface="+mn-cs"/>
            </a:rPr>
            <a:t>up to 6 months’</a:t>
          </a:r>
          <a:r>
            <a:rPr lang="en-AU" sz="800" dirty="0">
              <a:solidFill>
                <a:prstClr val="black">
                  <a:hueOff val="0"/>
                  <a:satOff val="0"/>
                  <a:lumOff val="0"/>
                  <a:alphaOff val="0"/>
                </a:prstClr>
              </a:solidFill>
              <a:latin typeface="VIC"/>
              <a:ea typeface="+mn-ea"/>
              <a:cs typeface="+mn-cs"/>
            </a:rPr>
            <a:t> duration are  advertised through the JSE, the roles must be advertised for </a:t>
          </a:r>
          <a:r>
            <a:rPr lang="en-AU" sz="800" b="1" dirty="0">
              <a:solidFill>
                <a:prstClr val="black">
                  <a:hueOff val="0"/>
                  <a:satOff val="0"/>
                  <a:lumOff val="0"/>
                  <a:alphaOff val="0"/>
                </a:prstClr>
              </a:solidFill>
              <a:latin typeface="VIC"/>
              <a:ea typeface="+mn-ea"/>
              <a:cs typeface="+mn-cs"/>
            </a:rPr>
            <a:t>7 days</a:t>
          </a:r>
          <a:r>
            <a:rPr lang="en-AU" sz="800" dirty="0">
              <a:solidFill>
                <a:prstClr val="black">
                  <a:hueOff val="0"/>
                  <a:satOff val="0"/>
                  <a:lumOff val="0"/>
                  <a:alphaOff val="0"/>
                </a:prstClr>
              </a:solidFill>
              <a:latin typeface="VIC"/>
              <a:ea typeface="+mn-ea"/>
              <a:cs typeface="+mn-cs"/>
            </a:rPr>
            <a:t> (including 1 weekend) [Clause 15 JSERP]*</a:t>
          </a:r>
          <a:endParaRPr lang="en-AU" sz="800" dirty="0">
            <a:latin typeface="VIC"/>
          </a:endParaRPr>
        </a:p>
      </dgm:t>
    </dgm:pt>
    <dgm:pt modelId="{000963F9-1100-4F9A-8F4C-E9318A0FCF33}" type="sibTrans" cxnId="{191067A4-1A9A-4F00-A7FA-E079DE894A35}">
      <dgm:prSet/>
      <dgm:spPr/>
      <dgm:t>
        <a:bodyPr/>
        <a:lstStyle/>
        <a:p>
          <a:endParaRPr lang="en-AU"/>
        </a:p>
      </dgm:t>
    </dgm:pt>
    <dgm:pt modelId="{99020ACF-0F5F-4117-9F1B-D38E88F49411}" type="parTrans" cxnId="{191067A4-1A9A-4F00-A7FA-E079DE894A35}">
      <dgm:prSet/>
      <dgm:spPr/>
      <dgm:t>
        <a:bodyPr/>
        <a:lstStyle/>
        <a:p>
          <a:endParaRPr lang="en-AU">
            <a:latin typeface="VIC" panose="00000500000000000000" pitchFamily="2" charset="0"/>
          </a:endParaRPr>
        </a:p>
      </dgm:t>
    </dgm:pt>
    <dgm:pt modelId="{DDE6DC43-2F9C-4463-9A66-8137ED512C7A}">
      <dgm:prSet custT="1"/>
      <dgm:spPr/>
      <dgm:t>
        <a:bodyPr/>
        <a:lstStyle/>
        <a:p>
          <a:r>
            <a:rPr lang="en-AU" sz="800" b="0" dirty="0">
              <a:solidFill>
                <a:prstClr val="black">
                  <a:hueOff val="0"/>
                  <a:satOff val="0"/>
                  <a:lumOff val="0"/>
                  <a:alphaOff val="0"/>
                </a:prstClr>
              </a:solidFill>
              <a:latin typeface="VIC"/>
              <a:ea typeface="+mn-ea"/>
              <a:cs typeface="+mn-cs"/>
            </a:rPr>
            <a:t>Opportunities </a:t>
          </a:r>
          <a:r>
            <a:rPr lang="en-AU" sz="800" b="1" dirty="0">
              <a:solidFill>
                <a:prstClr val="black">
                  <a:hueOff val="0"/>
                  <a:satOff val="0"/>
                  <a:lumOff val="0"/>
                  <a:alphaOff val="0"/>
                </a:prstClr>
              </a:solidFill>
              <a:latin typeface="VIC"/>
              <a:ea typeface="+mn-ea"/>
              <a:cs typeface="+mn-cs"/>
            </a:rPr>
            <a:t>longer than 6 months</a:t>
          </a:r>
          <a:r>
            <a:rPr lang="en-AU" sz="800" dirty="0">
              <a:solidFill>
                <a:prstClr val="black">
                  <a:hueOff val="0"/>
                  <a:satOff val="0"/>
                  <a:lumOff val="0"/>
                  <a:alphaOff val="0"/>
                </a:prstClr>
              </a:solidFill>
              <a:latin typeface="VIC"/>
              <a:ea typeface="+mn-ea"/>
              <a:cs typeface="+mn-cs"/>
            </a:rPr>
            <a:t> must be advertised on the JSE for a minimum 10 days (must include 2 weekends) </a:t>
          </a:r>
          <a:br>
            <a:rPr lang="en-AU" sz="800" dirty="0">
              <a:solidFill>
                <a:prstClr val="black">
                  <a:hueOff val="0"/>
                  <a:satOff val="0"/>
                  <a:lumOff val="0"/>
                  <a:alphaOff val="0"/>
                </a:prstClr>
              </a:solidFill>
              <a:latin typeface="VIC"/>
              <a:ea typeface="+mn-ea"/>
              <a:cs typeface="+mn-cs"/>
            </a:rPr>
          </a:br>
          <a:r>
            <a:rPr lang="en-AU" sz="800" dirty="0">
              <a:solidFill>
                <a:prstClr val="black">
                  <a:hueOff val="0"/>
                  <a:satOff val="0"/>
                  <a:lumOff val="0"/>
                  <a:alphaOff val="0"/>
                </a:prstClr>
              </a:solidFill>
              <a:latin typeface="VIC"/>
              <a:ea typeface="+mn-ea"/>
              <a:cs typeface="+mn-cs"/>
            </a:rPr>
            <a:t>[Clause 14 JSERP]</a:t>
          </a:r>
          <a:endParaRPr lang="en-AU" sz="800" dirty="0">
            <a:latin typeface="VIC"/>
          </a:endParaRPr>
        </a:p>
      </dgm:t>
    </dgm:pt>
    <dgm:pt modelId="{330383DF-68F2-4D55-ABEA-09D24FA58E99}" type="parTrans" cxnId="{8A3F2A5D-EC8C-4DD9-A155-FDA69006115E}">
      <dgm:prSet/>
      <dgm:spPr/>
      <dgm:t>
        <a:bodyPr/>
        <a:lstStyle/>
        <a:p>
          <a:endParaRPr lang="en-AU">
            <a:latin typeface="VIC" panose="00000500000000000000" pitchFamily="2" charset="0"/>
          </a:endParaRPr>
        </a:p>
      </dgm:t>
    </dgm:pt>
    <dgm:pt modelId="{7D561D6B-AC8B-482B-97D3-0A16267F28A5}" type="sibTrans" cxnId="{8A3F2A5D-EC8C-4DD9-A155-FDA69006115E}">
      <dgm:prSet/>
      <dgm:spPr/>
      <dgm:t>
        <a:bodyPr/>
        <a:lstStyle/>
        <a:p>
          <a:endParaRPr lang="en-AU"/>
        </a:p>
      </dgm:t>
    </dgm:pt>
    <dgm:pt modelId="{D093345E-451B-4071-94C5-90456B1BC194}">
      <dgm:prSet custT="1"/>
      <dgm:spPr/>
      <dgm:t>
        <a:bodyPr/>
        <a:lstStyle/>
        <a:p>
          <a:r>
            <a:rPr lang="en-AU" sz="800" dirty="0">
              <a:latin typeface="VIC"/>
            </a:rPr>
            <a:t>If a suitable candidate is not found… </a:t>
          </a:r>
          <a:r>
            <a:rPr lang="en-AU" sz="800" b="1" dirty="0">
              <a:latin typeface="VIC"/>
            </a:rPr>
            <a:t>approval from the Secretary</a:t>
          </a:r>
          <a:r>
            <a:rPr lang="en-AU" sz="800" b="0" dirty="0">
              <a:latin typeface="VIC"/>
            </a:rPr>
            <a:t> (or equivalent)</a:t>
          </a:r>
          <a:r>
            <a:rPr lang="en-AU" sz="800" b="1" dirty="0">
              <a:latin typeface="VIC"/>
            </a:rPr>
            <a:t> </a:t>
          </a:r>
          <a:r>
            <a:rPr lang="en-AU" sz="800" dirty="0">
              <a:latin typeface="VIC"/>
            </a:rPr>
            <a:t>must be sought to commence external advertising. </a:t>
          </a:r>
          <a:br>
            <a:rPr lang="en-AU" sz="800" dirty="0">
              <a:latin typeface="VIC"/>
            </a:rPr>
          </a:br>
          <a:r>
            <a:rPr lang="en-AU" sz="800" dirty="0">
              <a:latin typeface="VIC"/>
            </a:rPr>
            <a:t>[Clause 23 JSERP)</a:t>
          </a:r>
        </a:p>
      </dgm:t>
    </dgm:pt>
    <dgm:pt modelId="{FC448DA4-3BBF-492C-8C48-034AB090A4B8}" type="parTrans" cxnId="{CBD15E63-76E5-4433-A0E8-52C6FD748E00}">
      <dgm:prSet/>
      <dgm:spPr/>
      <dgm:t>
        <a:bodyPr/>
        <a:lstStyle/>
        <a:p>
          <a:endParaRPr lang="en-AU">
            <a:latin typeface="VIC" panose="00000500000000000000" pitchFamily="2" charset="0"/>
          </a:endParaRPr>
        </a:p>
      </dgm:t>
    </dgm:pt>
    <dgm:pt modelId="{F80B5D81-7A49-4FB5-B4CE-60CACF0BFDDD}" type="sibTrans" cxnId="{CBD15E63-76E5-4433-A0E8-52C6FD748E00}">
      <dgm:prSet/>
      <dgm:spPr/>
      <dgm:t>
        <a:bodyPr/>
        <a:lstStyle/>
        <a:p>
          <a:endParaRPr lang="en-AU"/>
        </a:p>
      </dgm:t>
    </dgm:pt>
    <dgm:pt modelId="{30DE5D38-1F8C-4F54-85EE-9AAD28FC3E7B}">
      <dgm:prSet custT="1"/>
      <dgm:spPr/>
      <dgm:t>
        <a:bodyPr/>
        <a:lstStyle/>
        <a:p>
          <a:r>
            <a:rPr lang="en-AU" sz="800" b="1" dirty="0">
              <a:latin typeface="VIC"/>
            </a:rPr>
            <a:t>External advertising </a:t>
          </a:r>
          <a:r>
            <a:rPr lang="en-AU" sz="800" dirty="0">
              <a:latin typeface="VIC"/>
            </a:rPr>
            <a:t>must occur in </a:t>
          </a:r>
          <a:r>
            <a:rPr lang="en-AU" sz="800" b="1" dirty="0">
              <a:latin typeface="VIC"/>
            </a:rPr>
            <a:t>Parallel </a:t>
          </a:r>
          <a:r>
            <a:rPr lang="en-AU" sz="800" dirty="0">
              <a:latin typeface="VIC"/>
            </a:rPr>
            <a:t>with readvertising on the JSE. [Clause 25 JSERP]</a:t>
          </a:r>
        </a:p>
      </dgm:t>
    </dgm:pt>
    <dgm:pt modelId="{E103CC44-081F-4F37-9226-A1930666FF3E}" type="parTrans" cxnId="{9A2557D3-52A4-4F4D-8A95-1C67CBADD5FE}">
      <dgm:prSet/>
      <dgm:spPr/>
      <dgm:t>
        <a:bodyPr/>
        <a:lstStyle/>
        <a:p>
          <a:endParaRPr lang="en-AU">
            <a:latin typeface="VIC" panose="00000500000000000000" pitchFamily="2" charset="0"/>
          </a:endParaRPr>
        </a:p>
      </dgm:t>
    </dgm:pt>
    <dgm:pt modelId="{DD0413DB-81A8-4230-8EE4-E7C186842327}" type="sibTrans" cxnId="{9A2557D3-52A4-4F4D-8A95-1C67CBADD5FE}">
      <dgm:prSet/>
      <dgm:spPr/>
      <dgm:t>
        <a:bodyPr/>
        <a:lstStyle/>
        <a:p>
          <a:endParaRPr lang="en-AU"/>
        </a:p>
      </dgm:t>
    </dgm:pt>
    <dgm:pt modelId="{C990287F-18F1-4435-9D26-648BD9C62362}">
      <dgm:prSet custT="1"/>
      <dgm:spPr/>
      <dgm:t>
        <a:bodyPr/>
        <a:lstStyle/>
        <a:p>
          <a:r>
            <a:rPr lang="en-AU" sz="800" dirty="0">
              <a:latin typeface="VIC"/>
            </a:rPr>
            <a:t>In rare circumstances, hiring managers may </a:t>
          </a:r>
          <a:r>
            <a:rPr lang="en-AU" sz="800" b="0" dirty="0">
              <a:latin typeface="VIC"/>
            </a:rPr>
            <a:t>seek Secretary  approval</a:t>
          </a:r>
          <a:r>
            <a:rPr lang="en-AU" sz="800" dirty="0">
              <a:latin typeface="VIC"/>
            </a:rPr>
            <a:t> for </a:t>
          </a:r>
          <a:r>
            <a:rPr lang="en-AU" sz="800" b="1" dirty="0">
              <a:latin typeface="VIC"/>
            </a:rPr>
            <a:t>immediate</a:t>
          </a:r>
          <a:r>
            <a:rPr lang="en-AU" sz="800" dirty="0">
              <a:latin typeface="VIC"/>
            </a:rPr>
            <a:t> </a:t>
          </a:r>
          <a:r>
            <a:rPr lang="en-AU" sz="800" b="1" dirty="0">
              <a:latin typeface="VIC"/>
            </a:rPr>
            <a:t>external advertising </a:t>
          </a:r>
          <a:r>
            <a:rPr lang="en-AU" sz="800" dirty="0">
              <a:latin typeface="VIC"/>
            </a:rPr>
            <a:t>(in parallel with advertising on the JSE), when </a:t>
          </a:r>
          <a:r>
            <a:rPr lang="en-AU" sz="800" b="1" dirty="0">
              <a:latin typeface="VIC"/>
            </a:rPr>
            <a:t>specialist skills </a:t>
          </a:r>
          <a:r>
            <a:rPr lang="en-AU" sz="800" dirty="0">
              <a:latin typeface="VIC"/>
            </a:rPr>
            <a:t>are required.</a:t>
          </a:r>
          <a:br>
            <a:rPr lang="en-AU" sz="800" dirty="0">
              <a:latin typeface="VIC"/>
            </a:rPr>
          </a:br>
          <a:r>
            <a:rPr lang="en-AU" sz="800" dirty="0">
              <a:latin typeface="VIC"/>
            </a:rPr>
            <a:t>[Clause 28 JSERP]</a:t>
          </a:r>
        </a:p>
      </dgm:t>
    </dgm:pt>
    <dgm:pt modelId="{F24993B1-CC7D-41F0-9E72-11FBE6E49A84}" type="parTrans" cxnId="{55E59E2F-147E-4431-823C-7C01466650B0}">
      <dgm:prSet/>
      <dgm:spPr/>
      <dgm:t>
        <a:bodyPr/>
        <a:lstStyle/>
        <a:p>
          <a:endParaRPr lang="en-AU">
            <a:latin typeface="VIC" panose="00000500000000000000" pitchFamily="2" charset="0"/>
          </a:endParaRPr>
        </a:p>
      </dgm:t>
    </dgm:pt>
    <dgm:pt modelId="{3BDCEDD4-2181-4438-8319-9EADBD96E83D}" type="sibTrans" cxnId="{55E59E2F-147E-4431-823C-7C01466650B0}">
      <dgm:prSet/>
      <dgm:spPr/>
      <dgm:t>
        <a:bodyPr/>
        <a:lstStyle/>
        <a:p>
          <a:endParaRPr lang="en-AU"/>
        </a:p>
      </dgm:t>
    </dgm:pt>
    <dgm:pt modelId="{0CCCA666-E1E5-4B96-A521-0E35BF3E76BA}">
      <dgm:prSet custT="1"/>
      <dgm:spPr/>
      <dgm:t>
        <a:bodyPr/>
        <a:lstStyle/>
        <a:p>
          <a:r>
            <a:rPr lang="en-AU" sz="800" dirty="0">
              <a:latin typeface="VIC"/>
            </a:rPr>
            <a:t>Some VPS </a:t>
          </a:r>
          <a:r>
            <a:rPr lang="en-AU" sz="800" b="1" dirty="0">
              <a:latin typeface="VIC"/>
            </a:rPr>
            <a:t>employment programs </a:t>
          </a:r>
          <a:r>
            <a:rPr lang="en-AU" sz="800" dirty="0">
              <a:latin typeface="VIC"/>
            </a:rPr>
            <a:t>will be advertised externally and parallel JSE advertising is encouraged. </a:t>
          </a:r>
          <a:br>
            <a:rPr lang="en-AU" sz="800" dirty="0">
              <a:latin typeface="VIC"/>
            </a:rPr>
          </a:br>
          <a:r>
            <a:rPr lang="en-AU" sz="800" dirty="0">
              <a:latin typeface="VIC"/>
            </a:rPr>
            <a:t>[Clause 30 JSERP]</a:t>
          </a:r>
        </a:p>
      </dgm:t>
    </dgm:pt>
    <dgm:pt modelId="{52A91435-68D9-4992-B7D5-97DA9A333EA9}" type="parTrans" cxnId="{5A0FC7F2-F205-4941-A7D9-DC16E45C88F0}">
      <dgm:prSet/>
      <dgm:spPr/>
      <dgm:t>
        <a:bodyPr/>
        <a:lstStyle/>
        <a:p>
          <a:endParaRPr lang="en-AU">
            <a:latin typeface="VIC" panose="00000500000000000000" pitchFamily="2" charset="0"/>
          </a:endParaRPr>
        </a:p>
      </dgm:t>
    </dgm:pt>
    <dgm:pt modelId="{5841E833-AB22-4703-B97F-70B6F5730DB3}" type="sibTrans" cxnId="{5A0FC7F2-F205-4941-A7D9-DC16E45C88F0}">
      <dgm:prSet/>
      <dgm:spPr/>
      <dgm:t>
        <a:bodyPr/>
        <a:lstStyle/>
        <a:p>
          <a:endParaRPr lang="en-AU"/>
        </a:p>
      </dgm:t>
    </dgm:pt>
    <dgm:pt modelId="{CE216ED3-866F-4817-A9AA-869FFCFA6243}">
      <dgm:prSet phldrT="[Text]" custT="1"/>
      <dgm:spPr/>
      <dgm:t>
        <a:bodyPr/>
        <a:lstStyle/>
        <a:p>
          <a:pPr>
            <a:spcAft>
              <a:spcPts val="0"/>
            </a:spcAft>
          </a:pPr>
          <a:r>
            <a:rPr lang="en-US" sz="800" dirty="0">
              <a:latin typeface="VIC" panose="00000500000000000000" pitchFamily="2" charset="0"/>
            </a:rPr>
            <a:t>Advertising through the JSE is not mandatory, but is encouraged, for </a:t>
          </a:r>
          <a:r>
            <a:rPr lang="en-US" sz="800" b="0" dirty="0">
              <a:latin typeface="VIC" panose="00000500000000000000" pitchFamily="2" charset="0"/>
            </a:rPr>
            <a:t>temporary acting opportunities </a:t>
          </a:r>
          <a:r>
            <a:rPr lang="en-US" sz="800" b="1" dirty="0">
              <a:latin typeface="VIC" panose="00000500000000000000" pitchFamily="2" charset="0"/>
            </a:rPr>
            <a:t>up to 6 months</a:t>
          </a:r>
          <a:r>
            <a:rPr lang="en-US" sz="800" dirty="0">
              <a:latin typeface="VIC" panose="00000500000000000000" pitchFamily="2" charset="0"/>
            </a:rPr>
            <a:t> if a current VPS employee is identified. A temporary acting opportunity fills a role temporarily vacated by an employee (e.g. by taking leave or going on secondment) or a vacant role for which a substantive recruitment process is underway.</a:t>
          </a:r>
        </a:p>
        <a:p>
          <a:pPr>
            <a:spcAft>
              <a:spcPct val="35000"/>
            </a:spcAft>
          </a:pPr>
          <a:r>
            <a:rPr lang="en-AU" sz="800" dirty="0">
              <a:latin typeface="VIC" panose="00000500000000000000" pitchFamily="2" charset="0"/>
            </a:rPr>
            <a:t>[Clause 10 JSERP]</a:t>
          </a:r>
          <a:r>
            <a:rPr lang="en-US" sz="800" dirty="0">
              <a:latin typeface="VIC" panose="00000500000000000000" pitchFamily="2" charset="0"/>
            </a:rPr>
            <a:t> </a:t>
          </a:r>
          <a:endParaRPr lang="en-AU" sz="800" dirty="0">
            <a:latin typeface="VIC" panose="00000500000000000000" pitchFamily="2" charset="0"/>
          </a:endParaRPr>
        </a:p>
      </dgm:t>
    </dgm:pt>
    <dgm:pt modelId="{A0BEC299-4C00-4D14-A7F0-23980CF933E0}" type="parTrans" cxnId="{A292FE2D-C0B7-4650-850C-81D9F23870AD}">
      <dgm:prSet/>
      <dgm:spPr/>
      <dgm:t>
        <a:bodyPr/>
        <a:lstStyle/>
        <a:p>
          <a:endParaRPr lang="en-AU">
            <a:latin typeface="VIC" panose="00000500000000000000" pitchFamily="2" charset="0"/>
          </a:endParaRPr>
        </a:p>
      </dgm:t>
    </dgm:pt>
    <dgm:pt modelId="{0E7D38A8-CC0D-4208-8081-16B60CFFF3D8}" type="sibTrans" cxnId="{A292FE2D-C0B7-4650-850C-81D9F23870AD}">
      <dgm:prSet/>
      <dgm:spPr/>
      <dgm:t>
        <a:bodyPr/>
        <a:lstStyle/>
        <a:p>
          <a:endParaRPr lang="en-AU"/>
        </a:p>
      </dgm:t>
    </dgm:pt>
    <dgm:pt modelId="{D7DB260F-21D9-4DF6-816C-059A64879C7C}">
      <dgm:prSet custT="1"/>
      <dgm:spPr/>
      <dgm:t>
        <a:bodyPr/>
        <a:lstStyle/>
        <a:p>
          <a:r>
            <a:rPr lang="en-AU" sz="800" b="1" dirty="0">
              <a:latin typeface="VIC"/>
            </a:rPr>
            <a:t>Secondment </a:t>
          </a:r>
          <a:r>
            <a:rPr lang="en-AU" sz="800" dirty="0">
              <a:latin typeface="VIC"/>
            </a:rPr>
            <a:t>opportunities greater than 6 months must be advertised on the JSE </a:t>
          </a:r>
          <a:br>
            <a:rPr lang="en-AU" sz="800" dirty="0">
              <a:latin typeface="VIC"/>
            </a:rPr>
          </a:br>
          <a:r>
            <a:rPr lang="en-AU" sz="800" dirty="0">
              <a:latin typeface="VIC"/>
            </a:rPr>
            <a:t>[Clause 9 JSERP]</a:t>
          </a:r>
        </a:p>
      </dgm:t>
    </dgm:pt>
    <dgm:pt modelId="{B1289F48-913B-4EB0-9272-772ACF9C7D59}" type="parTrans" cxnId="{7FA4AB21-B465-4847-851A-8B81FBCA8BDF}">
      <dgm:prSet/>
      <dgm:spPr/>
      <dgm:t>
        <a:bodyPr/>
        <a:lstStyle/>
        <a:p>
          <a:endParaRPr lang="en-AU">
            <a:latin typeface="VIC" panose="00000500000000000000" pitchFamily="2" charset="0"/>
          </a:endParaRPr>
        </a:p>
      </dgm:t>
    </dgm:pt>
    <dgm:pt modelId="{01C8A9D2-22C7-4746-B694-898653633913}" type="sibTrans" cxnId="{7FA4AB21-B465-4847-851A-8B81FBCA8BDF}">
      <dgm:prSet/>
      <dgm:spPr/>
      <dgm:t>
        <a:bodyPr/>
        <a:lstStyle/>
        <a:p>
          <a:endParaRPr lang="en-AU"/>
        </a:p>
      </dgm:t>
    </dgm:pt>
    <dgm:pt modelId="{AB3B735B-A3A5-4CC4-930F-83C009554D87}">
      <dgm:prSet phldrT="[Text]" custT="1"/>
      <dgm:spPr/>
      <dgm:t>
        <a:bodyPr/>
        <a:lstStyle/>
        <a:p>
          <a:pPr rtl="0"/>
          <a:r>
            <a:rPr lang="en-AU" sz="1200" b="1" kern="1200" dirty="0">
              <a:solidFill>
                <a:prstClr val="white"/>
              </a:solidFill>
              <a:latin typeface="VIC"/>
              <a:ea typeface="+mn-ea"/>
              <a:cs typeface="+mn-cs"/>
            </a:rPr>
            <a:t>Setting up a new urgent team </a:t>
          </a:r>
        </a:p>
      </dgm:t>
    </dgm:pt>
    <dgm:pt modelId="{DE9BCFD9-B163-4864-8643-1BEAB767223F}" type="parTrans" cxnId="{0BBB6E17-B39F-47FC-9CE1-A43DCDD10FA3}">
      <dgm:prSet/>
      <dgm:spPr/>
      <dgm:t>
        <a:bodyPr/>
        <a:lstStyle/>
        <a:p>
          <a:endParaRPr lang="en-AU"/>
        </a:p>
      </dgm:t>
    </dgm:pt>
    <dgm:pt modelId="{C3C8692B-805F-45C2-BD34-B5488D1F10FD}" type="sibTrans" cxnId="{0BBB6E17-B39F-47FC-9CE1-A43DCDD10FA3}">
      <dgm:prSet/>
      <dgm:spPr/>
      <dgm:t>
        <a:bodyPr/>
        <a:lstStyle/>
        <a:p>
          <a:endParaRPr lang="en-AU"/>
        </a:p>
      </dgm:t>
    </dgm:pt>
    <dgm:pt modelId="{CD6DA536-A38C-4130-BC89-C247F78D372D}">
      <dgm:prSet phldrT="[Text]" custT="1"/>
      <dgm:spPr/>
      <dgm:t>
        <a:bodyPr/>
        <a:lstStyle/>
        <a:p>
          <a:pPr rtl="0"/>
          <a:r>
            <a:rPr lang="en-AU" sz="800" b="1" dirty="0">
              <a:latin typeface="VIC"/>
            </a:rPr>
            <a:t>Direct appointments</a:t>
          </a:r>
          <a:r>
            <a:rPr lang="en-AU" sz="800" dirty="0">
              <a:latin typeface="VIC"/>
            </a:rPr>
            <a:t> of VPS staff are permitted for roles </a:t>
          </a:r>
          <a:r>
            <a:rPr lang="en-AU" sz="800" b="1" dirty="0">
              <a:latin typeface="VIC"/>
            </a:rPr>
            <a:t>up to 12 weeks</a:t>
          </a:r>
          <a:r>
            <a:rPr lang="en-AU" sz="800" dirty="0">
              <a:latin typeface="VIC"/>
            </a:rPr>
            <a:t>’ duration when standing up new teams in times of urgency and when the ongoing  composition of the team is still being determined. </a:t>
          </a:r>
          <a:br>
            <a:rPr lang="en-AU" sz="800" dirty="0">
              <a:latin typeface="VIC"/>
            </a:rPr>
          </a:br>
          <a:r>
            <a:rPr lang="en-AU" sz="800" dirty="0">
              <a:latin typeface="VIC"/>
            </a:rPr>
            <a:t>[Clause 19 JSERP]</a:t>
          </a:r>
        </a:p>
      </dgm:t>
    </dgm:pt>
    <dgm:pt modelId="{6AE49F1A-695E-480B-BCB2-55D47FDAFE0D}" type="parTrans" cxnId="{8183E723-F9BA-45DD-8B53-B4766B26A369}">
      <dgm:prSet/>
      <dgm:spPr/>
      <dgm:t>
        <a:bodyPr/>
        <a:lstStyle/>
        <a:p>
          <a:endParaRPr lang="en-AU">
            <a:latin typeface="VIC" panose="00000500000000000000" pitchFamily="2" charset="0"/>
          </a:endParaRPr>
        </a:p>
      </dgm:t>
    </dgm:pt>
    <dgm:pt modelId="{AC9C234D-A263-4B04-AEAF-C2C25DBD733A}" type="sibTrans" cxnId="{8183E723-F9BA-45DD-8B53-B4766B26A369}">
      <dgm:prSet/>
      <dgm:spPr/>
      <dgm:t>
        <a:bodyPr/>
        <a:lstStyle/>
        <a:p>
          <a:endParaRPr lang="en-AU"/>
        </a:p>
      </dgm:t>
    </dgm:pt>
    <dgm:pt modelId="{C442B5CB-26E0-47A1-92AE-FDE807904D83}">
      <dgm:prSet phldrT="[Text]" custT="1"/>
      <dgm:spPr/>
      <dgm:t>
        <a:bodyPr/>
        <a:lstStyle/>
        <a:p>
          <a:pPr rtl="0"/>
          <a:r>
            <a:rPr lang="en-AU" sz="800" dirty="0">
              <a:latin typeface="VIC"/>
            </a:rPr>
            <a:t>Roles </a:t>
          </a:r>
          <a:r>
            <a:rPr lang="en-AU" sz="800" b="1" dirty="0">
              <a:latin typeface="VIC"/>
            </a:rPr>
            <a:t>longer than 12 weeks </a:t>
          </a:r>
          <a:r>
            <a:rPr lang="en-AU" sz="800" dirty="0">
              <a:latin typeface="VIC"/>
            </a:rPr>
            <a:t>must be advertised through the JSE. </a:t>
          </a:r>
        </a:p>
        <a:p>
          <a:pPr rtl="0"/>
          <a:r>
            <a:rPr lang="en-AU" sz="800" dirty="0">
              <a:latin typeface="VIC"/>
            </a:rPr>
            <a:t>[Clause 19 JSERP]</a:t>
          </a:r>
        </a:p>
      </dgm:t>
    </dgm:pt>
    <dgm:pt modelId="{5FA5CCA6-710A-475A-ACD1-2DAB6BD955AB}" type="parTrans" cxnId="{B718C6D6-FF4F-4850-992C-10D7C569F2A5}">
      <dgm:prSet/>
      <dgm:spPr/>
      <dgm:t>
        <a:bodyPr/>
        <a:lstStyle/>
        <a:p>
          <a:endParaRPr lang="en-AU">
            <a:latin typeface="VIC" panose="00000500000000000000" pitchFamily="2" charset="0"/>
          </a:endParaRPr>
        </a:p>
      </dgm:t>
    </dgm:pt>
    <dgm:pt modelId="{85E12CF1-5DD3-4DCE-AF88-0C7456338567}" type="sibTrans" cxnId="{B718C6D6-FF4F-4850-992C-10D7C569F2A5}">
      <dgm:prSet/>
      <dgm:spPr/>
      <dgm:t>
        <a:bodyPr/>
        <a:lstStyle/>
        <a:p>
          <a:endParaRPr lang="en-AU"/>
        </a:p>
      </dgm:t>
    </dgm:pt>
    <dgm:pt modelId="{3A8A9F2F-DB37-4D48-A717-BAB8AA0AB190}">
      <dgm:prSet phldrT="[Text]" custT="1"/>
      <dgm:spPr/>
      <dgm:t>
        <a:bodyPr/>
        <a:lstStyle/>
        <a:p>
          <a:r>
            <a:rPr lang="en-AU" sz="800" dirty="0">
              <a:latin typeface="VIC"/>
            </a:rPr>
            <a:t>Once the team composition is determined, all roles must be advertised on the JSE</a:t>
          </a:r>
          <a:br>
            <a:rPr lang="en-AU" sz="800" dirty="0">
              <a:latin typeface="VIC"/>
            </a:rPr>
          </a:br>
          <a:r>
            <a:rPr lang="en-AU" sz="800" dirty="0">
              <a:latin typeface="VIC"/>
            </a:rPr>
            <a:t>[Clause 19 JSERP]</a:t>
          </a:r>
        </a:p>
      </dgm:t>
    </dgm:pt>
    <dgm:pt modelId="{CD107C24-4DCA-4A7F-9F5B-BC8D44F3C156}" type="parTrans" cxnId="{76756612-849E-468F-B373-B33E25593D58}">
      <dgm:prSet/>
      <dgm:spPr/>
      <dgm:t>
        <a:bodyPr/>
        <a:lstStyle/>
        <a:p>
          <a:endParaRPr lang="en-AU">
            <a:latin typeface="VIC" panose="00000500000000000000" pitchFamily="2" charset="0"/>
          </a:endParaRPr>
        </a:p>
      </dgm:t>
    </dgm:pt>
    <dgm:pt modelId="{C864F365-5736-498C-9D93-3ED78F2ADA0C}" type="sibTrans" cxnId="{76756612-849E-468F-B373-B33E25593D58}">
      <dgm:prSet/>
      <dgm:spPr/>
      <dgm:t>
        <a:bodyPr/>
        <a:lstStyle/>
        <a:p>
          <a:endParaRPr lang="en-AU"/>
        </a:p>
      </dgm:t>
    </dgm:pt>
    <dgm:pt modelId="{A0566851-45F8-4F8D-807D-5D6063327E4D}">
      <dgm:prSet phldrT="[Text]" custT="1"/>
      <dgm:spPr/>
      <dgm:t>
        <a:bodyPr/>
        <a:lstStyle/>
        <a:p>
          <a:pPr rtl="0"/>
          <a:r>
            <a:rPr lang="en-AU" sz="1200" b="1">
              <a:latin typeface="VIC"/>
            </a:rPr>
            <a:t>Miscellaneous</a:t>
          </a:r>
          <a:r>
            <a:rPr lang="en-AU" sz="1200">
              <a:latin typeface="VIC"/>
            </a:rPr>
            <a:t> </a:t>
          </a:r>
        </a:p>
      </dgm:t>
    </dgm:pt>
    <dgm:pt modelId="{18F289AE-9B2C-43F2-A1DB-CEC8421312AB}" type="parTrans" cxnId="{177AB74A-5A2E-466B-8C76-AA26420FA309}">
      <dgm:prSet/>
      <dgm:spPr/>
      <dgm:t>
        <a:bodyPr/>
        <a:lstStyle/>
        <a:p>
          <a:endParaRPr lang="en-AU"/>
        </a:p>
      </dgm:t>
    </dgm:pt>
    <dgm:pt modelId="{FBCEFFE5-9310-42D4-9DF0-1781F7FABB8F}" type="sibTrans" cxnId="{177AB74A-5A2E-466B-8C76-AA26420FA309}">
      <dgm:prSet/>
      <dgm:spPr/>
      <dgm:t>
        <a:bodyPr/>
        <a:lstStyle/>
        <a:p>
          <a:endParaRPr lang="en-AU"/>
        </a:p>
      </dgm:t>
    </dgm:pt>
    <dgm:pt modelId="{81D7242C-79B8-40AA-9AFE-499B33230CD2}">
      <dgm:prSet phldrT="[Text]" custT="1"/>
      <dgm:spPr/>
      <dgm:t>
        <a:bodyPr/>
        <a:lstStyle/>
        <a:p>
          <a:r>
            <a:rPr lang="en-AU" sz="800" dirty="0">
              <a:latin typeface="VIC"/>
            </a:rPr>
            <a:t>If a </a:t>
          </a:r>
          <a:r>
            <a:rPr lang="en-AU" sz="800" b="1" dirty="0">
              <a:latin typeface="VIC"/>
            </a:rPr>
            <a:t>successful candidate resigns </a:t>
          </a:r>
          <a:r>
            <a:rPr lang="en-AU" sz="800" dirty="0">
              <a:latin typeface="VIC"/>
            </a:rPr>
            <a:t>from a position within 3 months of the role being advertised, hiring managers are permitted to fill the vacancy with the next most suitable candidate from the recruitment process for that exact role. If no other suitable candidate was found, hiring managers must readvertise through the JSE</a:t>
          </a:r>
          <a:br>
            <a:rPr lang="en-AU" sz="800" dirty="0">
              <a:latin typeface="VIC"/>
            </a:rPr>
          </a:br>
          <a:r>
            <a:rPr lang="en-AU" sz="800" dirty="0">
              <a:latin typeface="VIC"/>
            </a:rPr>
            <a:t>[Clause 16 JSERP]</a:t>
          </a:r>
        </a:p>
      </dgm:t>
    </dgm:pt>
    <dgm:pt modelId="{FA2BAF08-9CDF-4D97-8349-0BCABF385A65}" type="parTrans" cxnId="{B9B5CFE0-0821-4A0D-9989-F318B27311AE}">
      <dgm:prSet/>
      <dgm:spPr/>
      <dgm:t>
        <a:bodyPr/>
        <a:lstStyle/>
        <a:p>
          <a:endParaRPr lang="en-AU">
            <a:latin typeface="VIC" panose="00000500000000000000" pitchFamily="2" charset="0"/>
          </a:endParaRPr>
        </a:p>
      </dgm:t>
    </dgm:pt>
    <dgm:pt modelId="{3BD3411D-DE63-4DC8-B684-7DD06DE06019}" type="sibTrans" cxnId="{B9B5CFE0-0821-4A0D-9989-F318B27311AE}">
      <dgm:prSet/>
      <dgm:spPr/>
      <dgm:t>
        <a:bodyPr/>
        <a:lstStyle/>
        <a:p>
          <a:endParaRPr lang="en-AU"/>
        </a:p>
      </dgm:t>
    </dgm:pt>
    <dgm:pt modelId="{DE8F7AD4-E54C-4C1A-8CEC-2B829D9B5C9F}">
      <dgm:prSet phldrT="[Text]" custT="1"/>
      <dgm:spPr/>
      <dgm:t>
        <a:bodyPr/>
        <a:lstStyle/>
        <a:p>
          <a:r>
            <a:rPr lang="en-AU" sz="800" dirty="0">
              <a:latin typeface="VIC"/>
            </a:rPr>
            <a:t>Departments may make use of the </a:t>
          </a:r>
          <a:r>
            <a:rPr lang="en-AU" sz="800" b="1" dirty="0">
              <a:latin typeface="VIC"/>
            </a:rPr>
            <a:t>Executive Relief Pool </a:t>
          </a:r>
          <a:r>
            <a:rPr lang="en-AU" sz="800" dirty="0">
              <a:latin typeface="VIC"/>
            </a:rPr>
            <a:t>inline with any  guidelines relating to the use of the Pool. </a:t>
          </a:r>
          <a:br>
            <a:rPr lang="en-AU" sz="800" dirty="0">
              <a:latin typeface="VIC"/>
            </a:rPr>
          </a:br>
          <a:r>
            <a:rPr lang="en-AU" sz="800" dirty="0">
              <a:latin typeface="VIC"/>
            </a:rPr>
            <a:t>[Clause 11 JSERP]</a:t>
          </a:r>
        </a:p>
      </dgm:t>
    </dgm:pt>
    <dgm:pt modelId="{72A2058D-DA52-4857-9FB4-244C1102D1C3}" type="parTrans" cxnId="{7374D9BD-51E7-49DB-AB80-663F6515E531}">
      <dgm:prSet/>
      <dgm:spPr/>
      <dgm:t>
        <a:bodyPr/>
        <a:lstStyle/>
        <a:p>
          <a:endParaRPr lang="en-AU">
            <a:latin typeface="VIC" panose="00000500000000000000" pitchFamily="2" charset="0"/>
          </a:endParaRPr>
        </a:p>
      </dgm:t>
    </dgm:pt>
    <dgm:pt modelId="{BC43D245-5047-41C5-BE52-BBA350BD2123}" type="sibTrans" cxnId="{7374D9BD-51E7-49DB-AB80-663F6515E531}">
      <dgm:prSet/>
      <dgm:spPr/>
      <dgm:t>
        <a:bodyPr/>
        <a:lstStyle/>
        <a:p>
          <a:endParaRPr lang="en-AU"/>
        </a:p>
      </dgm:t>
    </dgm:pt>
    <dgm:pt modelId="{A320F5B9-8ABA-4695-9A99-B10DECABAAB0}">
      <dgm:prSet phldrT="[Text]" custT="1"/>
      <dgm:spPr/>
      <dgm:t>
        <a:bodyPr/>
        <a:lstStyle/>
        <a:p>
          <a:r>
            <a:rPr lang="en-AU" sz="800" dirty="0">
              <a:latin typeface="VIC"/>
            </a:rPr>
            <a:t>A </a:t>
          </a:r>
          <a:r>
            <a:rPr lang="en-AU" sz="800" b="1" dirty="0">
              <a:latin typeface="VIC"/>
            </a:rPr>
            <a:t>new vacancy </a:t>
          </a:r>
          <a:r>
            <a:rPr lang="en-AU" sz="800" dirty="0">
              <a:latin typeface="VIC"/>
            </a:rPr>
            <a:t>can be filled with a candidate deemed the next most suitable in a </a:t>
          </a:r>
          <a:r>
            <a:rPr lang="en-AU" sz="800" b="1" dirty="0">
              <a:latin typeface="VIC"/>
            </a:rPr>
            <a:t>previous recruitment process</a:t>
          </a:r>
          <a:r>
            <a:rPr lang="en-AU" sz="800" dirty="0">
              <a:latin typeface="VIC"/>
            </a:rPr>
            <a:t> if the VPS level, duties and business unit are the same and it is no later than 3 months after the conclusion of the previous recruitment process. </a:t>
          </a:r>
          <a:br>
            <a:rPr lang="en-AU" sz="800" dirty="0">
              <a:latin typeface="VIC"/>
            </a:rPr>
          </a:br>
          <a:r>
            <a:rPr lang="en-AU" sz="800" dirty="0">
              <a:latin typeface="VIC"/>
            </a:rPr>
            <a:t>[Clause 17 JSERP]</a:t>
          </a:r>
        </a:p>
      </dgm:t>
    </dgm:pt>
    <dgm:pt modelId="{1B2641FA-77BB-432D-8270-0E988399EC48}" type="parTrans" cxnId="{395344DA-59FE-4F42-BC1A-A23290FC7D7B}">
      <dgm:prSet/>
      <dgm:spPr/>
      <dgm:t>
        <a:bodyPr/>
        <a:lstStyle/>
        <a:p>
          <a:endParaRPr lang="en-AU">
            <a:latin typeface="VIC" panose="00000500000000000000" pitchFamily="2" charset="0"/>
          </a:endParaRPr>
        </a:p>
      </dgm:t>
    </dgm:pt>
    <dgm:pt modelId="{1FE4FC2F-C427-4C4B-B85D-D513248604A0}" type="sibTrans" cxnId="{395344DA-59FE-4F42-BC1A-A23290FC7D7B}">
      <dgm:prSet/>
      <dgm:spPr/>
      <dgm:t>
        <a:bodyPr/>
        <a:lstStyle/>
        <a:p>
          <a:endParaRPr lang="en-AU"/>
        </a:p>
      </dgm:t>
    </dgm:pt>
    <dgm:pt modelId="{CEB9E3B4-CF37-4B60-8411-0508915DA047}">
      <dgm:prSet custT="1"/>
      <dgm:spPr/>
      <dgm:t>
        <a:bodyPr/>
        <a:lstStyle/>
        <a:p>
          <a:r>
            <a:rPr lang="en-AU" sz="800" dirty="0">
              <a:latin typeface="VIC"/>
            </a:rPr>
            <a:t>A request for external advertising requires a </a:t>
          </a:r>
          <a:r>
            <a:rPr lang="en-AU" sz="800" b="1" dirty="0">
              <a:latin typeface="VIC"/>
            </a:rPr>
            <a:t>clear evidence-base and explanation</a:t>
          </a:r>
          <a:r>
            <a:rPr lang="en-AU" sz="800" dirty="0">
              <a:latin typeface="VIC"/>
            </a:rPr>
            <a:t> for why no suitable candidate was found within VPS. Cite Robust Assessment Guidelines and growth potential. [Clause 26 JSERP]</a:t>
          </a:r>
        </a:p>
      </dgm:t>
    </dgm:pt>
    <dgm:pt modelId="{2B5C82CD-1D8D-4CE5-B358-D2DABD73D473}" type="parTrans" cxnId="{EB7E2FC5-3CA5-4EF0-BD54-467ED2AC82A3}">
      <dgm:prSet/>
      <dgm:spPr/>
      <dgm:t>
        <a:bodyPr/>
        <a:lstStyle/>
        <a:p>
          <a:endParaRPr lang="en-AU"/>
        </a:p>
      </dgm:t>
    </dgm:pt>
    <dgm:pt modelId="{922A0433-009D-4ADC-944C-1330BC3E5505}" type="sibTrans" cxnId="{EB7E2FC5-3CA5-4EF0-BD54-467ED2AC82A3}">
      <dgm:prSet/>
      <dgm:spPr/>
      <dgm:t>
        <a:bodyPr/>
        <a:lstStyle/>
        <a:p>
          <a:endParaRPr lang="en-AU"/>
        </a:p>
      </dgm:t>
    </dgm:pt>
    <dgm:pt modelId="{F5C5B50A-61DA-4C14-8E60-07216FEB4ADD}">
      <dgm:prSet custT="1"/>
      <dgm:spPr/>
      <dgm:t>
        <a:bodyPr/>
        <a:lstStyle/>
        <a:p>
          <a:r>
            <a:rPr lang="en-AU" sz="800" b="1" dirty="0">
              <a:latin typeface="VIC"/>
            </a:rPr>
            <a:t>Secretary pre-approval for external advertising </a:t>
          </a:r>
          <a:r>
            <a:rPr lang="en-AU" sz="800" dirty="0">
              <a:latin typeface="VIC"/>
            </a:rPr>
            <a:t>may be given for a specific role (before the role is advertised) if it is anticipated that the role may not receive any applications through the JSE. </a:t>
          </a:r>
          <a:br>
            <a:rPr lang="en-AU" sz="800" dirty="0">
              <a:latin typeface="VIC"/>
            </a:rPr>
          </a:br>
          <a:r>
            <a:rPr lang="en-AU" sz="800" dirty="0">
              <a:latin typeface="VIC"/>
            </a:rPr>
            <a:t>[Clause 24 JSERP]</a:t>
          </a:r>
        </a:p>
      </dgm:t>
    </dgm:pt>
    <dgm:pt modelId="{778A9B93-8049-452C-A83C-2893638DBDBF}" type="parTrans" cxnId="{5F368358-58B1-4777-99F9-0AB419C13154}">
      <dgm:prSet/>
      <dgm:spPr/>
      <dgm:t>
        <a:bodyPr/>
        <a:lstStyle/>
        <a:p>
          <a:endParaRPr lang="en-AU"/>
        </a:p>
      </dgm:t>
    </dgm:pt>
    <dgm:pt modelId="{25475847-61B3-4DA8-9DD9-DEE3016EBB20}" type="sibTrans" cxnId="{5F368358-58B1-4777-99F9-0AB419C13154}">
      <dgm:prSet/>
      <dgm:spPr/>
      <dgm:t>
        <a:bodyPr/>
        <a:lstStyle/>
        <a:p>
          <a:endParaRPr lang="en-AU"/>
        </a:p>
      </dgm:t>
    </dgm:pt>
    <dgm:pt modelId="{D4377473-21D9-4EC9-8CCB-11AC7ACF0BE2}">
      <dgm:prSet custT="1"/>
      <dgm:spPr/>
      <dgm:t>
        <a:bodyPr/>
        <a:lstStyle/>
        <a:p>
          <a:r>
            <a:rPr lang="en-AU" sz="800" b="1" dirty="0">
              <a:latin typeface="VIC"/>
            </a:rPr>
            <a:t>JSE applicants</a:t>
          </a:r>
          <a:r>
            <a:rPr lang="en-AU" sz="800" dirty="0">
              <a:latin typeface="VIC"/>
            </a:rPr>
            <a:t> must be considered and assessed using the Robust Assessment Guidelines … </a:t>
          </a:r>
          <a:r>
            <a:rPr lang="en-AU" sz="800" b="1" dirty="0">
              <a:latin typeface="VIC"/>
            </a:rPr>
            <a:t>prior to external applicants</a:t>
          </a:r>
          <a:r>
            <a:rPr lang="en-AU" sz="800" dirty="0">
              <a:latin typeface="VIC"/>
            </a:rPr>
            <a:t> in immediate external advertising (concurrent with JSE) [Clause 29 JSERP]</a:t>
          </a:r>
        </a:p>
      </dgm:t>
    </dgm:pt>
    <dgm:pt modelId="{7D3AAD2A-568A-484A-83B2-EADF86D566BD}" type="parTrans" cxnId="{C5A5AFDD-BF4D-46F8-BC80-D0358FAE29E6}">
      <dgm:prSet/>
      <dgm:spPr/>
      <dgm:t>
        <a:bodyPr/>
        <a:lstStyle/>
        <a:p>
          <a:endParaRPr lang="en-AU"/>
        </a:p>
      </dgm:t>
    </dgm:pt>
    <dgm:pt modelId="{7456CEB3-23A1-4B94-8F09-39DA4B7E5067}" type="sibTrans" cxnId="{C5A5AFDD-BF4D-46F8-BC80-D0358FAE29E6}">
      <dgm:prSet/>
      <dgm:spPr/>
      <dgm:t>
        <a:bodyPr/>
        <a:lstStyle/>
        <a:p>
          <a:endParaRPr lang="en-AU"/>
        </a:p>
      </dgm:t>
    </dgm:pt>
    <dgm:pt modelId="{4B3078A5-2E81-4EC8-94A2-B5B3A541CEE8}">
      <dgm:prSet custT="1"/>
      <dgm:spPr/>
      <dgm:t>
        <a:bodyPr/>
        <a:lstStyle/>
        <a:p>
          <a:r>
            <a:rPr lang="en-AU" sz="800" dirty="0">
              <a:latin typeface="VIC"/>
            </a:rPr>
            <a:t>To promote </a:t>
          </a:r>
          <a:r>
            <a:rPr lang="en-AU" sz="800" b="1" dirty="0">
              <a:latin typeface="VIC"/>
            </a:rPr>
            <a:t>diversity</a:t>
          </a:r>
          <a:r>
            <a:rPr lang="en-AU" sz="800" dirty="0">
              <a:latin typeface="VIC"/>
            </a:rPr>
            <a:t>…hiring managers may seek approval for immediate external advertising (parallel with advertising on the JSE) for roles subject to </a:t>
          </a:r>
          <a:r>
            <a:rPr lang="en-AU" sz="800" b="1" dirty="0">
              <a:latin typeface="VIC"/>
            </a:rPr>
            <a:t>s.12</a:t>
          </a:r>
          <a:r>
            <a:rPr lang="en-AU" sz="800" dirty="0">
              <a:latin typeface="VIC"/>
            </a:rPr>
            <a:t> of the </a:t>
          </a:r>
          <a:r>
            <a:rPr lang="en-AU" sz="800" b="1" i="1" dirty="0">
              <a:latin typeface="VIC"/>
            </a:rPr>
            <a:t>Equal Opportunity Act 2010</a:t>
          </a:r>
          <a:r>
            <a:rPr lang="en-AU" sz="800" dirty="0">
              <a:latin typeface="VIC"/>
            </a:rPr>
            <a:t>.</a:t>
          </a:r>
          <a:br>
            <a:rPr lang="en-AU" sz="800" dirty="0">
              <a:latin typeface="VIC"/>
            </a:rPr>
          </a:br>
          <a:r>
            <a:rPr lang="en-AU" sz="800" dirty="0">
              <a:latin typeface="VIC"/>
            </a:rPr>
            <a:t>[Clause 27 JSERP]</a:t>
          </a:r>
        </a:p>
      </dgm:t>
    </dgm:pt>
    <dgm:pt modelId="{FAA0A0A1-9B15-4600-A194-C905AE26A8D0}" type="sibTrans" cxnId="{D07D486E-6FD6-436A-8A90-7C2D16BB4303}">
      <dgm:prSet/>
      <dgm:spPr/>
      <dgm:t>
        <a:bodyPr/>
        <a:lstStyle/>
        <a:p>
          <a:endParaRPr lang="en-AU"/>
        </a:p>
      </dgm:t>
    </dgm:pt>
    <dgm:pt modelId="{278117F6-0EE5-4168-81E7-82C16122CD5B}" type="parTrans" cxnId="{D07D486E-6FD6-436A-8A90-7C2D16BB4303}">
      <dgm:prSet/>
      <dgm:spPr/>
      <dgm:t>
        <a:bodyPr/>
        <a:lstStyle/>
        <a:p>
          <a:endParaRPr lang="en-AU"/>
        </a:p>
      </dgm:t>
    </dgm:pt>
    <dgm:pt modelId="{8E8CC7CD-01ED-4317-BB81-66130BF4B27F}">
      <dgm:prSet phldrT="[Text]" custT="1"/>
      <dgm:spPr/>
      <dgm:t>
        <a:bodyPr/>
        <a:lstStyle/>
        <a:p>
          <a:r>
            <a:rPr lang="en-US" sz="800" b="0" dirty="0">
              <a:latin typeface="VIC" panose="00000500000000000000" pitchFamily="2" charset="0"/>
            </a:rPr>
            <a:t>Temporary acting opportunities </a:t>
          </a:r>
          <a:r>
            <a:rPr lang="en-US" sz="800" b="1" dirty="0">
              <a:latin typeface="VIC" panose="00000500000000000000" pitchFamily="2" charset="0"/>
            </a:rPr>
            <a:t>longer than 6 months </a:t>
          </a:r>
          <a:r>
            <a:rPr lang="en-US" sz="800" dirty="0">
              <a:latin typeface="VIC" panose="00000500000000000000" pitchFamily="2" charset="0"/>
            </a:rPr>
            <a:t>must be advertised through the JSE.</a:t>
          </a:r>
          <a:br>
            <a:rPr lang="en-AU" sz="800" dirty="0">
              <a:latin typeface="VIC" panose="00000500000000000000" pitchFamily="2" charset="0"/>
            </a:rPr>
          </a:br>
          <a:r>
            <a:rPr lang="en-AU" sz="800" dirty="0">
              <a:latin typeface="VIC" panose="00000500000000000000" pitchFamily="2" charset="0"/>
            </a:rPr>
            <a:t>[Clause 10 JSERP]</a:t>
          </a:r>
        </a:p>
      </dgm:t>
    </dgm:pt>
    <dgm:pt modelId="{43B14E24-B010-4C05-9F05-933155BE02F1}" type="parTrans" cxnId="{59DD8F37-BD2C-4E5F-9E3F-DD2FCBD393F8}">
      <dgm:prSet/>
      <dgm:spPr/>
      <dgm:t>
        <a:bodyPr/>
        <a:lstStyle/>
        <a:p>
          <a:endParaRPr lang="en-AU"/>
        </a:p>
      </dgm:t>
    </dgm:pt>
    <dgm:pt modelId="{923EB7FA-6735-47AB-A68E-A23D3E699FA6}" type="sibTrans" cxnId="{59DD8F37-BD2C-4E5F-9E3F-DD2FCBD393F8}">
      <dgm:prSet/>
      <dgm:spPr/>
      <dgm:t>
        <a:bodyPr/>
        <a:lstStyle/>
        <a:p>
          <a:endParaRPr lang="en-AU"/>
        </a:p>
      </dgm:t>
    </dgm:pt>
    <dgm:pt modelId="{4514B58C-58DD-4031-B7E5-B65075B03E83}" type="pres">
      <dgm:prSet presAssocID="{1380B3EC-8749-4712-91AE-3F1337F48D37}" presName="diagram" presStyleCnt="0">
        <dgm:presLayoutVars>
          <dgm:chPref val="1"/>
          <dgm:dir/>
          <dgm:animOne val="branch"/>
          <dgm:animLvl val="lvl"/>
          <dgm:resizeHandles/>
        </dgm:presLayoutVars>
      </dgm:prSet>
      <dgm:spPr/>
    </dgm:pt>
    <dgm:pt modelId="{3FDE1D98-F219-461E-92BD-8960B9E44ED7}" type="pres">
      <dgm:prSet presAssocID="{87B695A3-427C-4EC2-8D5C-BBC4A149B053}" presName="root" presStyleCnt="0"/>
      <dgm:spPr/>
    </dgm:pt>
    <dgm:pt modelId="{9D7E4CEE-3E02-42FD-8039-15D856286BE5}" type="pres">
      <dgm:prSet presAssocID="{87B695A3-427C-4EC2-8D5C-BBC4A149B053}" presName="rootComposite" presStyleCnt="0"/>
      <dgm:spPr/>
    </dgm:pt>
    <dgm:pt modelId="{36AB4E3D-D869-4662-AA1F-AFEF315A9D7F}" type="pres">
      <dgm:prSet presAssocID="{87B695A3-427C-4EC2-8D5C-BBC4A149B053}" presName="rootText" presStyleLbl="node1" presStyleIdx="0" presStyleCnt="5" custScaleX="228936" custScaleY="184976" custLinFactNeighborX="-69117" custLinFactNeighborY="1660"/>
      <dgm:spPr/>
    </dgm:pt>
    <dgm:pt modelId="{C70EF7AB-A141-4614-9BF4-B5E7F2302B68}" type="pres">
      <dgm:prSet presAssocID="{87B695A3-427C-4EC2-8D5C-BBC4A149B053}" presName="rootConnector" presStyleLbl="node1" presStyleIdx="0" presStyleCnt="5"/>
      <dgm:spPr/>
    </dgm:pt>
    <dgm:pt modelId="{09B907B2-A462-4C39-84D9-F90E3DB71DAE}" type="pres">
      <dgm:prSet presAssocID="{87B695A3-427C-4EC2-8D5C-BBC4A149B053}" presName="childShape" presStyleCnt="0"/>
      <dgm:spPr/>
    </dgm:pt>
    <dgm:pt modelId="{2E445F33-76CA-46C8-A978-F9FC217AFFAF}" type="pres">
      <dgm:prSet presAssocID="{99020ACF-0F5F-4117-9F1B-D38E88F49411}" presName="Name13" presStyleLbl="parChTrans1D2" presStyleIdx="0" presStyleCnt="19" custSzX="131770" custSzY="650828"/>
      <dgm:spPr/>
    </dgm:pt>
    <dgm:pt modelId="{4EFFFBE9-F6F8-45D2-841D-7EEF1A59E14A}" type="pres">
      <dgm:prSet presAssocID="{64DF0442-885F-4A29-B7CD-A4E63329B91E}" presName="childText" presStyleLbl="bgAcc1" presStyleIdx="0" presStyleCnt="19" custScaleX="289095" custScaleY="190981" custLinFactNeighborX="-23816" custLinFactNeighborY="-12393">
        <dgm:presLayoutVars>
          <dgm:bulletEnabled val="1"/>
        </dgm:presLayoutVars>
      </dgm:prSet>
      <dgm:spPr/>
    </dgm:pt>
    <dgm:pt modelId="{09A3A9A2-5826-40D8-B940-82CD98838D8E}" type="pres">
      <dgm:prSet presAssocID="{330383DF-68F2-4D55-ABEA-09D24FA58E99}" presName="Name13" presStyleLbl="parChTrans1D2" presStyleIdx="1" presStyleCnt="19" custSzX="131770" custSzY="1794251"/>
      <dgm:spPr/>
    </dgm:pt>
    <dgm:pt modelId="{0BC06949-0780-426B-AAA1-D1E2BDA110C7}" type="pres">
      <dgm:prSet presAssocID="{DDE6DC43-2F9C-4463-9A66-8137ED512C7A}" presName="childText" presStyleLbl="bgAcc1" presStyleIdx="1" presStyleCnt="19" custScaleX="293521" custScaleY="170126" custLinFactNeighborX="-30057" custLinFactNeighborY="-16213">
        <dgm:presLayoutVars>
          <dgm:bulletEnabled val="1"/>
        </dgm:presLayoutVars>
      </dgm:prSet>
      <dgm:spPr/>
    </dgm:pt>
    <dgm:pt modelId="{F00FDD00-2385-472C-BE8A-AD79BA14F70A}" type="pres">
      <dgm:prSet presAssocID="{FC448DA4-3BBF-492C-8C48-034AB090A4B8}" presName="Name13" presStyleLbl="parChTrans1D2" presStyleIdx="2" presStyleCnt="19" custSzX="144555" custSzY="3760170"/>
      <dgm:spPr/>
    </dgm:pt>
    <dgm:pt modelId="{B36054BF-F18B-4214-8C68-5A00F4547B54}" type="pres">
      <dgm:prSet presAssocID="{D093345E-451B-4071-94C5-90456B1BC194}" presName="childText" presStyleLbl="bgAcc1" presStyleIdx="2" presStyleCnt="19" custScaleX="295218" custScaleY="187770" custLinFactNeighborX="-30057" custLinFactNeighborY="-15678">
        <dgm:presLayoutVars>
          <dgm:bulletEnabled val="1"/>
        </dgm:presLayoutVars>
      </dgm:prSet>
      <dgm:spPr/>
    </dgm:pt>
    <dgm:pt modelId="{93032183-0F83-4433-917C-EC43ED59572F}" type="pres">
      <dgm:prSet presAssocID="{2B5C82CD-1D8D-4CE5-B358-D2DABD73D473}" presName="Name13" presStyleLbl="parChTrans1D2" presStyleIdx="3" presStyleCnt="19"/>
      <dgm:spPr/>
    </dgm:pt>
    <dgm:pt modelId="{57273235-C55E-4617-9AC5-02658C81BEDB}" type="pres">
      <dgm:prSet presAssocID="{CEB9E3B4-CF37-4B60-8411-0508915DA047}" presName="childText" presStyleLbl="bgAcc1" presStyleIdx="3" presStyleCnt="19" custScaleX="294537" custScaleY="226215" custLinFactNeighborX="-30057" custLinFactNeighborY="-22571">
        <dgm:presLayoutVars>
          <dgm:bulletEnabled val="1"/>
        </dgm:presLayoutVars>
      </dgm:prSet>
      <dgm:spPr/>
    </dgm:pt>
    <dgm:pt modelId="{F26AED5B-AC7C-46D1-AC84-453452F8D975}" type="pres">
      <dgm:prSet presAssocID="{B1289F48-913B-4EB0-9272-772ACF9C7D59}" presName="Name13" presStyleLbl="parChTrans1D2" presStyleIdx="4" presStyleCnt="19" custSzX="144555" custSzY="2792750"/>
      <dgm:spPr/>
    </dgm:pt>
    <dgm:pt modelId="{FFF22F25-DE2C-4C4B-BC13-D1FE5BDB07E5}" type="pres">
      <dgm:prSet presAssocID="{D7DB260F-21D9-4DF6-816C-059A64879C7C}" presName="childText" presStyleLbl="bgAcc1" presStyleIdx="4" presStyleCnt="19" custScaleX="295354" custScaleY="134657" custLinFactNeighborX="-30057" custLinFactNeighborY="-30035">
        <dgm:presLayoutVars>
          <dgm:bulletEnabled val="1"/>
        </dgm:presLayoutVars>
      </dgm:prSet>
      <dgm:spPr/>
    </dgm:pt>
    <dgm:pt modelId="{ED8E0DEC-0FDD-4B97-AC68-98CD3971A3EA}" type="pres">
      <dgm:prSet presAssocID="{E103CC44-081F-4F37-9226-A1930666FF3E}" presName="Name13" presStyleLbl="parChTrans1D2" presStyleIdx="5" presStyleCnt="19" custSzX="144555" custSzY="4722540"/>
      <dgm:spPr/>
    </dgm:pt>
    <dgm:pt modelId="{213865A9-2945-45FE-B23A-8CFDCB3100DC}" type="pres">
      <dgm:prSet presAssocID="{30DE5D38-1F8C-4F54-85EE-9AAD28FC3E7B}" presName="childText" presStyleLbl="bgAcc1" presStyleIdx="5" presStyleCnt="19" custScaleX="299191" custScaleY="126172" custLinFactNeighborX="-30057" custLinFactNeighborY="-38027">
        <dgm:presLayoutVars>
          <dgm:bulletEnabled val="1"/>
        </dgm:presLayoutVars>
      </dgm:prSet>
      <dgm:spPr/>
    </dgm:pt>
    <dgm:pt modelId="{50B54B2C-6689-433B-94B2-57C4ADC2A826}" type="pres">
      <dgm:prSet presAssocID="{18250C15-789F-4FF1-9933-4B3EA3B7153E}" presName="root" presStyleCnt="0"/>
      <dgm:spPr/>
    </dgm:pt>
    <dgm:pt modelId="{8FB5802E-0BCA-4209-A5BB-6A3A92495540}" type="pres">
      <dgm:prSet presAssocID="{18250C15-789F-4FF1-9933-4B3EA3B7153E}" presName="rootComposite" presStyleCnt="0"/>
      <dgm:spPr/>
    </dgm:pt>
    <dgm:pt modelId="{1CF00088-B7B3-48E8-9CED-9FECAC134251}" type="pres">
      <dgm:prSet presAssocID="{18250C15-789F-4FF1-9933-4B3EA3B7153E}" presName="rootText" presStyleLbl="node1" presStyleIdx="1" presStyleCnt="5" custScaleX="241443" custScaleY="184025" custLinFactNeighborX="9871" custLinFactNeighborY="444"/>
      <dgm:spPr/>
    </dgm:pt>
    <dgm:pt modelId="{C90CF4A2-999D-43D5-8092-AD8A38E98DA3}" type="pres">
      <dgm:prSet presAssocID="{18250C15-789F-4FF1-9933-4B3EA3B7153E}" presName="rootConnector" presStyleLbl="node1" presStyleIdx="1" presStyleCnt="5"/>
      <dgm:spPr/>
    </dgm:pt>
    <dgm:pt modelId="{51FD096F-DA8C-4D31-9F5B-67EC2F8957EE}" type="pres">
      <dgm:prSet presAssocID="{18250C15-789F-4FF1-9933-4B3EA3B7153E}" presName="childShape" presStyleCnt="0"/>
      <dgm:spPr/>
    </dgm:pt>
    <dgm:pt modelId="{E6D80C29-99F8-4EB2-9C94-74CE974DD074}" type="pres">
      <dgm:prSet presAssocID="{F24993B1-CC7D-41F0-9E72-11FBE6E49A84}" presName="Name13" presStyleLbl="parChTrans1D2" presStyleIdx="6" presStyleCnt="19" custSzX="152455" custSzY="677293"/>
      <dgm:spPr/>
    </dgm:pt>
    <dgm:pt modelId="{C459AE0D-4239-4B08-957B-121A099285B1}" type="pres">
      <dgm:prSet presAssocID="{C990287F-18F1-4435-9D26-648BD9C62362}" presName="childText" presStyleLbl="bgAcc1" presStyleIdx="6" presStyleCnt="19" custScaleX="281809" custScaleY="218351" custLinFactNeighborX="4407" custLinFactNeighborY="-10128">
        <dgm:presLayoutVars>
          <dgm:bulletEnabled val="1"/>
        </dgm:presLayoutVars>
      </dgm:prSet>
      <dgm:spPr/>
    </dgm:pt>
    <dgm:pt modelId="{F502C724-04AE-4DE7-8D83-00B9F35F79E9}" type="pres">
      <dgm:prSet presAssocID="{7D3AAD2A-568A-484A-83B2-EADF86D566BD}" presName="Name13" presStyleLbl="parChTrans1D2" presStyleIdx="7" presStyleCnt="19"/>
      <dgm:spPr/>
    </dgm:pt>
    <dgm:pt modelId="{FED73C7C-1D9B-4870-9A26-6D48AA1F1A37}" type="pres">
      <dgm:prSet presAssocID="{D4377473-21D9-4EC9-8CCB-11AC7ACF0BE2}" presName="childText" presStyleLbl="bgAcc1" presStyleIdx="7" presStyleCnt="19" custScaleX="284421" custScaleY="191507" custLinFactNeighborX="676" custLinFactNeighborY="-14916">
        <dgm:presLayoutVars>
          <dgm:bulletEnabled val="1"/>
        </dgm:presLayoutVars>
      </dgm:prSet>
      <dgm:spPr/>
    </dgm:pt>
    <dgm:pt modelId="{273E6C1E-2FF3-4B6A-A8DA-6291BFC3A33D}" type="pres">
      <dgm:prSet presAssocID="{778A9B93-8049-452C-A83C-2893638DBDBF}" presName="Name13" presStyleLbl="parChTrans1D2" presStyleIdx="8" presStyleCnt="19"/>
      <dgm:spPr/>
    </dgm:pt>
    <dgm:pt modelId="{DB57E079-84D7-46C5-93BD-4A4200D1D1DF}" type="pres">
      <dgm:prSet presAssocID="{F5C5B50A-61DA-4C14-8E60-07216FEB4ADD}" presName="childText" presStyleLbl="bgAcc1" presStyleIdx="8" presStyleCnt="19" custScaleX="282833" custScaleY="234337" custLinFactNeighborX="1209" custLinFactNeighborY="-18509">
        <dgm:presLayoutVars>
          <dgm:bulletEnabled val="1"/>
        </dgm:presLayoutVars>
      </dgm:prSet>
      <dgm:spPr/>
    </dgm:pt>
    <dgm:pt modelId="{3E305766-F742-48CB-91EC-2B4F8D9A756C}" type="pres">
      <dgm:prSet presAssocID="{278117F6-0EE5-4168-81E7-82C16122CD5B}" presName="Name13" presStyleLbl="parChTrans1D2" presStyleIdx="9" presStyleCnt="19"/>
      <dgm:spPr/>
    </dgm:pt>
    <dgm:pt modelId="{0821A0A0-8549-49F6-A814-A5FAE9980864}" type="pres">
      <dgm:prSet presAssocID="{4B3078A5-2E81-4EC8-94A2-B5B3A541CEE8}" presName="childText" presStyleLbl="bgAcc1" presStyleIdx="9" presStyleCnt="19" custScaleX="282227" custScaleY="225648" custLinFactNeighborX="5615" custLinFactNeighborY="-23717">
        <dgm:presLayoutVars>
          <dgm:bulletEnabled val="1"/>
        </dgm:presLayoutVars>
      </dgm:prSet>
      <dgm:spPr/>
    </dgm:pt>
    <dgm:pt modelId="{154136E3-5F65-49F8-B683-9AB08BF44A63}" type="pres">
      <dgm:prSet presAssocID="{52A91435-68D9-4992-B7D5-97DA9A333EA9}" presName="Name13" presStyleLbl="parChTrans1D2" presStyleIdx="10" presStyleCnt="19" custSzX="152455" custSzY="2963784"/>
      <dgm:spPr/>
    </dgm:pt>
    <dgm:pt modelId="{13B99D8C-39AF-45F9-AB25-8712C63C263C}" type="pres">
      <dgm:prSet presAssocID="{0CCCA666-E1E5-4B96-A521-0E35BF3E76BA}" presName="childText" presStyleLbl="bgAcc1" presStyleIdx="10" presStyleCnt="19" custScaleX="281983" custScaleY="170691" custLinFactNeighborX="7528" custLinFactNeighborY="-31885">
        <dgm:presLayoutVars>
          <dgm:bulletEnabled val="1"/>
        </dgm:presLayoutVars>
      </dgm:prSet>
      <dgm:spPr/>
    </dgm:pt>
    <dgm:pt modelId="{0FC2A652-350E-4B8B-9CB8-176952517A41}" type="pres">
      <dgm:prSet presAssocID="{3A419140-0E0C-4C57-A5BF-766F4F63DEEA}" presName="root" presStyleCnt="0"/>
      <dgm:spPr/>
    </dgm:pt>
    <dgm:pt modelId="{DDBFF1B0-B53E-4265-AFF1-060B1C07F421}" type="pres">
      <dgm:prSet presAssocID="{3A419140-0E0C-4C57-A5BF-766F4F63DEEA}" presName="rootComposite" presStyleCnt="0"/>
      <dgm:spPr/>
    </dgm:pt>
    <dgm:pt modelId="{E01A3808-D5A5-4531-A01D-6476EB09C121}" type="pres">
      <dgm:prSet presAssocID="{3A419140-0E0C-4C57-A5BF-766F4F63DEEA}" presName="rootText" presStyleLbl="node1" presStyleIdx="2" presStyleCnt="5" custScaleX="210688" custScaleY="176647" custLinFactNeighborX="25516" custLinFactNeighborY="1648"/>
      <dgm:spPr/>
    </dgm:pt>
    <dgm:pt modelId="{F7A61A3A-6C47-4C2F-970C-3A28F5B44E68}" type="pres">
      <dgm:prSet presAssocID="{3A419140-0E0C-4C57-A5BF-766F4F63DEEA}" presName="rootConnector" presStyleLbl="node1" presStyleIdx="2" presStyleCnt="5"/>
      <dgm:spPr/>
    </dgm:pt>
    <dgm:pt modelId="{987ABE07-F283-4986-B390-B50D69B8066F}" type="pres">
      <dgm:prSet presAssocID="{3A419140-0E0C-4C57-A5BF-766F4F63DEEA}" presName="childShape" presStyleCnt="0"/>
      <dgm:spPr/>
    </dgm:pt>
    <dgm:pt modelId="{7FCAF53D-D0DB-4B35-8058-184FBFF10B28}" type="pres">
      <dgm:prSet presAssocID="{A0BEC299-4C00-4D14-A7F0-23980CF933E0}" presName="Name13" presStyleLbl="parChTrans1D2" presStyleIdx="11" presStyleCnt="19" custSzX="149373" custSzY="557287"/>
      <dgm:spPr/>
    </dgm:pt>
    <dgm:pt modelId="{3B4232ED-3211-495C-9EC5-A59241830F32}" type="pres">
      <dgm:prSet presAssocID="{CE216ED3-866F-4817-A9AA-869FFCFA6243}" presName="childText" presStyleLbl="bgAcc1" presStyleIdx="11" presStyleCnt="19" custScaleX="256439" custScaleY="469702" custLinFactNeighborX="34009" custLinFactNeighborY="-11931">
        <dgm:presLayoutVars>
          <dgm:bulletEnabled val="1"/>
        </dgm:presLayoutVars>
      </dgm:prSet>
      <dgm:spPr/>
    </dgm:pt>
    <dgm:pt modelId="{0CC24BA6-7D4C-4A44-8CA4-ECD93FA5749E}" type="pres">
      <dgm:prSet presAssocID="{43B14E24-B010-4C05-9F05-933155BE02F1}" presName="Name13" presStyleLbl="parChTrans1D2" presStyleIdx="12" presStyleCnt="19"/>
      <dgm:spPr/>
    </dgm:pt>
    <dgm:pt modelId="{90FFB692-ABE5-4752-A8FF-79332E1F7708}" type="pres">
      <dgm:prSet presAssocID="{8E8CC7CD-01ED-4317-BB81-66130BF4B27F}" presName="childText" presStyleLbl="bgAcc1" presStyleIdx="12" presStyleCnt="19" custScaleX="251204" custScaleY="217396" custLinFactNeighborX="39035" custLinFactNeighborY="4805">
        <dgm:presLayoutVars>
          <dgm:bulletEnabled val="1"/>
        </dgm:presLayoutVars>
      </dgm:prSet>
      <dgm:spPr/>
    </dgm:pt>
    <dgm:pt modelId="{F1A64A09-DD06-4B23-99D9-B2FB75F39C47}" type="pres">
      <dgm:prSet presAssocID="{AB3B735B-A3A5-4CC4-930F-83C009554D87}" presName="root" presStyleCnt="0"/>
      <dgm:spPr/>
    </dgm:pt>
    <dgm:pt modelId="{0288CED6-42AF-45F5-A941-BC62FA1A0371}" type="pres">
      <dgm:prSet presAssocID="{AB3B735B-A3A5-4CC4-930F-83C009554D87}" presName="rootComposite" presStyleCnt="0"/>
      <dgm:spPr/>
    </dgm:pt>
    <dgm:pt modelId="{C8EDBACA-6D3A-439B-9733-B699C8972B05}" type="pres">
      <dgm:prSet presAssocID="{AB3B735B-A3A5-4CC4-930F-83C009554D87}" presName="rootText" presStyleLbl="node1" presStyleIdx="3" presStyleCnt="5" custScaleX="215723" custScaleY="175369" custLinFactNeighborX="35658" custLinFactNeighborY="1648"/>
      <dgm:spPr/>
    </dgm:pt>
    <dgm:pt modelId="{BB1D7390-F3A4-4902-843F-85A6C3C37B91}" type="pres">
      <dgm:prSet presAssocID="{AB3B735B-A3A5-4CC4-930F-83C009554D87}" presName="rootConnector" presStyleLbl="node1" presStyleIdx="3" presStyleCnt="5"/>
      <dgm:spPr/>
    </dgm:pt>
    <dgm:pt modelId="{E49A3C32-FBD5-4B37-83AF-332921AE42FA}" type="pres">
      <dgm:prSet presAssocID="{AB3B735B-A3A5-4CC4-930F-83C009554D87}" presName="childShape" presStyleCnt="0"/>
      <dgm:spPr/>
    </dgm:pt>
    <dgm:pt modelId="{908B3F12-5356-4E07-A394-A70734E8598F}" type="pres">
      <dgm:prSet presAssocID="{6AE49F1A-695E-480B-BCB2-55D47FDAFE0D}" presName="Name13" presStyleLbl="parChTrans1D2" presStyleIdx="13" presStyleCnt="19" custSzX="149095" custSzY="908966"/>
      <dgm:spPr/>
    </dgm:pt>
    <dgm:pt modelId="{4F7FEAEE-6712-40BC-9B95-2759FF6F6E0E}" type="pres">
      <dgm:prSet presAssocID="{CD6DA536-A38C-4130-BC89-C247F78D372D}" presName="childText" presStyleLbl="bgAcc1" presStyleIdx="13" presStyleCnt="19" custScaleX="208835" custScaleY="402502" custLinFactNeighborX="42900" custLinFactNeighborY="-10636">
        <dgm:presLayoutVars>
          <dgm:bulletEnabled val="1"/>
        </dgm:presLayoutVars>
      </dgm:prSet>
      <dgm:spPr/>
    </dgm:pt>
    <dgm:pt modelId="{B2F7238D-5253-4C99-8523-162301D6C283}" type="pres">
      <dgm:prSet presAssocID="{5FA5CCA6-710A-475A-ACD1-2DAB6BD955AB}" presName="Name13" presStyleLbl="parChTrans1D2" presStyleIdx="14" presStyleCnt="19" custSzX="149095" custSzY="2172035"/>
      <dgm:spPr/>
    </dgm:pt>
    <dgm:pt modelId="{27732242-428B-437F-8CE2-31B1C24C4963}" type="pres">
      <dgm:prSet presAssocID="{C442B5CB-26E0-47A1-92AE-FDE807904D83}" presName="childText" presStyleLbl="bgAcc1" presStyleIdx="14" presStyleCnt="19" custScaleX="200940" custScaleY="171282" custLinFactNeighborX="46519" custLinFactNeighborY="6663">
        <dgm:presLayoutVars>
          <dgm:bulletEnabled val="1"/>
        </dgm:presLayoutVars>
      </dgm:prSet>
      <dgm:spPr/>
    </dgm:pt>
    <dgm:pt modelId="{5E2954FB-A02C-4A1C-AE65-E18A7FC37858}" type="pres">
      <dgm:prSet presAssocID="{CD107C24-4DCA-4A7F-9F5B-BC8D44F3C156}" presName="Name13" presStyleLbl="parChTrans1D2" presStyleIdx="15" presStyleCnt="19" custSzX="149095" custSzY="3189228"/>
      <dgm:spPr/>
    </dgm:pt>
    <dgm:pt modelId="{12BB5FA4-4526-4CBD-9A3E-47476871785F}" type="pres">
      <dgm:prSet presAssocID="{3A8A9F2F-DB37-4D48-A717-BAB8AA0AB190}" presName="childText" presStyleLbl="bgAcc1" presStyleIdx="15" presStyleCnt="19" custScaleX="198529" custScaleY="243372" custLinFactNeighborX="49717" custLinFactNeighborY="10810">
        <dgm:presLayoutVars>
          <dgm:bulletEnabled val="1"/>
        </dgm:presLayoutVars>
      </dgm:prSet>
      <dgm:spPr/>
    </dgm:pt>
    <dgm:pt modelId="{C02B8BA9-C7DC-4DE8-9F9E-207A553A54C3}" type="pres">
      <dgm:prSet presAssocID="{A0566851-45F8-4F8D-807D-5D6063327E4D}" presName="root" presStyleCnt="0"/>
      <dgm:spPr/>
    </dgm:pt>
    <dgm:pt modelId="{CAAD0B5C-DA4D-4538-BC94-86D345F71A78}" type="pres">
      <dgm:prSet presAssocID="{A0566851-45F8-4F8D-807D-5D6063327E4D}" presName="rootComposite" presStyleCnt="0"/>
      <dgm:spPr/>
    </dgm:pt>
    <dgm:pt modelId="{A620965B-7349-4AA3-B18C-299790786399}" type="pres">
      <dgm:prSet presAssocID="{A0566851-45F8-4F8D-807D-5D6063327E4D}" presName="rootText" presStyleLbl="node1" presStyleIdx="4" presStyleCnt="5" custScaleX="190173" custScaleY="179768" custLinFactNeighborX="29340" custLinFactNeighborY="447"/>
      <dgm:spPr/>
    </dgm:pt>
    <dgm:pt modelId="{6FFE9F05-2912-48D3-A840-A0841A867FF3}" type="pres">
      <dgm:prSet presAssocID="{A0566851-45F8-4F8D-807D-5D6063327E4D}" presName="rootConnector" presStyleLbl="node1" presStyleIdx="4" presStyleCnt="5"/>
      <dgm:spPr/>
    </dgm:pt>
    <dgm:pt modelId="{5A18EE85-9E49-4319-92FD-869C7FE68336}" type="pres">
      <dgm:prSet presAssocID="{A0566851-45F8-4F8D-807D-5D6063327E4D}" presName="childShape" presStyleCnt="0"/>
      <dgm:spPr/>
    </dgm:pt>
    <dgm:pt modelId="{3045F17A-BC50-43BA-9F03-02FE05FFCB65}" type="pres">
      <dgm:prSet presAssocID="{FA2BAF08-9CDF-4D97-8349-0BCABF385A65}" presName="Name13" presStyleLbl="parChTrans1D2" presStyleIdx="16" presStyleCnt="19" custSzX="146438" custSzY="891624"/>
      <dgm:spPr/>
    </dgm:pt>
    <dgm:pt modelId="{E00017DA-0888-4C06-BE82-1237C1D9BAE3}" type="pres">
      <dgm:prSet presAssocID="{81D7242C-79B8-40AA-9AFE-499B33230CD2}" presName="childText" presStyleLbl="bgAcc1" presStyleIdx="16" presStyleCnt="19" custScaleX="267524" custScaleY="382263" custLinFactNeighborX="35686" custLinFactNeighborY="-12611">
        <dgm:presLayoutVars>
          <dgm:bulletEnabled val="1"/>
        </dgm:presLayoutVars>
      </dgm:prSet>
      <dgm:spPr/>
    </dgm:pt>
    <dgm:pt modelId="{292971EB-B135-4D40-9AB8-60CDE49638BF}" type="pres">
      <dgm:prSet presAssocID="{1B2641FA-77BB-432D-8270-0E988399EC48}" presName="Name13" presStyleLbl="parChTrans1D2" presStyleIdx="17" presStyleCnt="19" custSzX="146438" custSzY="2450121"/>
      <dgm:spPr/>
    </dgm:pt>
    <dgm:pt modelId="{0FA4B0E7-941C-4BC3-9911-2EE57A972E0D}" type="pres">
      <dgm:prSet presAssocID="{A320F5B9-8ABA-4695-9A99-B10DECABAAB0}" presName="childText" presStyleLbl="bgAcc1" presStyleIdx="17" presStyleCnt="19" custScaleX="271059" custScaleY="326066" custLinFactNeighborX="76470" custLinFactNeighborY="10138">
        <dgm:presLayoutVars>
          <dgm:bulletEnabled val="1"/>
        </dgm:presLayoutVars>
      </dgm:prSet>
      <dgm:spPr/>
    </dgm:pt>
    <dgm:pt modelId="{D3317F7A-2068-43FD-9E54-50F7C88E5DE6}" type="pres">
      <dgm:prSet presAssocID="{72A2058D-DA52-4857-9FB4-244C1102D1C3}" presName="Name13" presStyleLbl="parChTrans1D2" presStyleIdx="18" presStyleCnt="19" custSzX="146438" custSzY="3688871"/>
      <dgm:spPr/>
    </dgm:pt>
    <dgm:pt modelId="{7C6D6B52-43CF-445E-AC79-B273AA38AB5B}" type="pres">
      <dgm:prSet presAssocID="{DE8F7AD4-E54C-4C1A-8CEC-2B829D9B5C9F}" presName="childText" presStyleLbl="bgAcc1" presStyleIdx="18" presStyleCnt="19" custScaleX="274062" custScaleY="182392" custLinFactNeighborX="74150" custLinFactNeighborY="20654">
        <dgm:presLayoutVars>
          <dgm:bulletEnabled val="1"/>
        </dgm:presLayoutVars>
      </dgm:prSet>
      <dgm:spPr/>
    </dgm:pt>
  </dgm:ptLst>
  <dgm:cxnLst>
    <dgm:cxn modelId="{282C6102-B582-4160-8CFC-17DDFB59AE21}" type="presOf" srcId="{B1289F48-913B-4EB0-9272-772ACF9C7D59}" destId="{F26AED5B-AC7C-46D1-AC84-453452F8D975}" srcOrd="0" destOrd="0" presId="urn:microsoft.com/office/officeart/2005/8/layout/hierarchy3"/>
    <dgm:cxn modelId="{7CE41A08-2F13-4596-B742-4FFA98A0E66E}" type="presOf" srcId="{D093345E-451B-4071-94C5-90456B1BC194}" destId="{B36054BF-F18B-4214-8C68-5A00F4547B54}" srcOrd="0" destOrd="0" presId="urn:microsoft.com/office/officeart/2005/8/layout/hierarchy3"/>
    <dgm:cxn modelId="{CE1E5809-0F47-498D-943B-683CC4A43BB6}" type="presOf" srcId="{18250C15-789F-4FF1-9933-4B3EA3B7153E}" destId="{C90CF4A2-999D-43D5-8092-AD8A38E98DA3}" srcOrd="1" destOrd="0" presId="urn:microsoft.com/office/officeart/2005/8/layout/hierarchy3"/>
    <dgm:cxn modelId="{76756612-849E-468F-B373-B33E25593D58}" srcId="{AB3B735B-A3A5-4CC4-930F-83C009554D87}" destId="{3A8A9F2F-DB37-4D48-A717-BAB8AA0AB190}" srcOrd="2" destOrd="0" parTransId="{CD107C24-4DCA-4A7F-9F5B-BC8D44F3C156}" sibTransId="{C864F365-5736-498C-9D93-3ED78F2ADA0C}"/>
    <dgm:cxn modelId="{0BBB6E17-B39F-47FC-9CE1-A43DCDD10FA3}" srcId="{1380B3EC-8749-4712-91AE-3F1337F48D37}" destId="{AB3B735B-A3A5-4CC4-930F-83C009554D87}" srcOrd="3" destOrd="0" parTransId="{DE9BCFD9-B163-4864-8643-1BEAB767223F}" sibTransId="{C3C8692B-805F-45C2-BD34-B5488D1F10FD}"/>
    <dgm:cxn modelId="{9B408D17-4174-4652-AEE1-9EC564A64DE9}" type="presOf" srcId="{A0BEC299-4C00-4D14-A7F0-23980CF933E0}" destId="{7FCAF53D-D0DB-4B35-8058-184FBFF10B28}" srcOrd="0" destOrd="0" presId="urn:microsoft.com/office/officeart/2005/8/layout/hierarchy3"/>
    <dgm:cxn modelId="{AEAB5B1B-AA36-4DD9-B7D1-DEE48D80E43C}" type="presOf" srcId="{D4377473-21D9-4EC9-8CCB-11AC7ACF0BE2}" destId="{FED73C7C-1D9B-4870-9A26-6D48AA1F1A37}" srcOrd="0" destOrd="0" presId="urn:microsoft.com/office/officeart/2005/8/layout/hierarchy3"/>
    <dgm:cxn modelId="{9201C41E-101A-4AC6-8F54-C169245F5804}" type="presOf" srcId="{E103CC44-081F-4F37-9226-A1930666FF3E}" destId="{ED8E0DEC-0FDD-4B97-AC68-98CD3971A3EA}" srcOrd="0" destOrd="0" presId="urn:microsoft.com/office/officeart/2005/8/layout/hierarchy3"/>
    <dgm:cxn modelId="{7FA4AB21-B465-4847-851A-8B81FBCA8BDF}" srcId="{87B695A3-427C-4EC2-8D5C-BBC4A149B053}" destId="{D7DB260F-21D9-4DF6-816C-059A64879C7C}" srcOrd="4" destOrd="0" parTransId="{B1289F48-913B-4EB0-9272-772ACF9C7D59}" sibTransId="{01C8A9D2-22C7-4746-B694-898653633913}"/>
    <dgm:cxn modelId="{8183E723-F9BA-45DD-8B53-B4766B26A369}" srcId="{AB3B735B-A3A5-4CC4-930F-83C009554D87}" destId="{CD6DA536-A38C-4130-BC89-C247F78D372D}" srcOrd="0" destOrd="0" parTransId="{6AE49F1A-695E-480B-BCB2-55D47FDAFE0D}" sibTransId="{AC9C234D-A263-4B04-AEAF-C2C25DBD733A}"/>
    <dgm:cxn modelId="{A292FE2D-C0B7-4650-850C-81D9F23870AD}" srcId="{3A419140-0E0C-4C57-A5BF-766F4F63DEEA}" destId="{CE216ED3-866F-4817-A9AA-869FFCFA6243}" srcOrd="0" destOrd="0" parTransId="{A0BEC299-4C00-4D14-A7F0-23980CF933E0}" sibTransId="{0E7D38A8-CC0D-4208-8081-16B60CFFF3D8}"/>
    <dgm:cxn modelId="{55E59E2F-147E-4431-823C-7C01466650B0}" srcId="{18250C15-789F-4FF1-9933-4B3EA3B7153E}" destId="{C990287F-18F1-4435-9D26-648BD9C62362}" srcOrd="0" destOrd="0" parTransId="{F24993B1-CC7D-41F0-9E72-11FBE6E49A84}" sibTransId="{3BDCEDD4-2181-4438-8319-9EADBD96E83D}"/>
    <dgm:cxn modelId="{F541DD2F-B213-477D-AA2A-2DAED3358A3D}" type="presOf" srcId="{278117F6-0EE5-4168-81E7-82C16122CD5B}" destId="{3E305766-F742-48CB-91EC-2B4F8D9A756C}" srcOrd="0" destOrd="0" presId="urn:microsoft.com/office/officeart/2005/8/layout/hierarchy3"/>
    <dgm:cxn modelId="{206E1C33-AA36-4ECE-82D5-2C5F8F8A46F7}" srcId="{1380B3EC-8749-4712-91AE-3F1337F48D37}" destId="{18250C15-789F-4FF1-9933-4B3EA3B7153E}" srcOrd="1" destOrd="0" parTransId="{193138A3-0E2D-4F07-8A0E-D612B25E4A3B}" sibTransId="{0D8CF744-52C4-4B17-BEA0-5365444864CF}"/>
    <dgm:cxn modelId="{BF868E35-A024-489F-863A-B030FD1E4741}" type="presOf" srcId="{FC448DA4-3BBF-492C-8C48-034AB090A4B8}" destId="{F00FDD00-2385-472C-BE8A-AD79BA14F70A}" srcOrd="0" destOrd="0" presId="urn:microsoft.com/office/officeart/2005/8/layout/hierarchy3"/>
    <dgm:cxn modelId="{59DD8F37-BD2C-4E5F-9E3F-DD2FCBD393F8}" srcId="{3A419140-0E0C-4C57-A5BF-766F4F63DEEA}" destId="{8E8CC7CD-01ED-4317-BB81-66130BF4B27F}" srcOrd="1" destOrd="0" parTransId="{43B14E24-B010-4C05-9F05-933155BE02F1}" sibTransId="{923EB7FA-6735-47AB-A68E-A23D3E699FA6}"/>
    <dgm:cxn modelId="{B955703A-40E1-45CE-A10A-A93D90CF05DB}" type="presOf" srcId="{99020ACF-0F5F-4117-9F1B-D38E88F49411}" destId="{2E445F33-76CA-46C8-A978-F9FC217AFFAF}" srcOrd="0" destOrd="0" presId="urn:microsoft.com/office/officeart/2005/8/layout/hierarchy3"/>
    <dgm:cxn modelId="{0BE1763A-5989-4DD3-B93C-954DE50A4C4F}" srcId="{1380B3EC-8749-4712-91AE-3F1337F48D37}" destId="{3A419140-0E0C-4C57-A5BF-766F4F63DEEA}" srcOrd="2" destOrd="0" parTransId="{B8231850-A26A-4F17-82E0-617511426064}" sibTransId="{C7B7088B-EAAC-41C1-AD4F-EF76F00F6773}"/>
    <dgm:cxn modelId="{4422605C-5419-40E8-BA98-8A1A23827FFA}" type="presOf" srcId="{A0566851-45F8-4F8D-807D-5D6063327E4D}" destId="{A620965B-7349-4AA3-B18C-299790786399}" srcOrd="0" destOrd="0" presId="urn:microsoft.com/office/officeart/2005/8/layout/hierarchy3"/>
    <dgm:cxn modelId="{8A3F2A5D-EC8C-4DD9-A155-FDA69006115E}" srcId="{87B695A3-427C-4EC2-8D5C-BBC4A149B053}" destId="{DDE6DC43-2F9C-4463-9A66-8137ED512C7A}" srcOrd="1" destOrd="0" parTransId="{330383DF-68F2-4D55-ABEA-09D24FA58E99}" sibTransId="{7D561D6B-AC8B-482B-97D3-0A16267F28A5}"/>
    <dgm:cxn modelId="{C0BD585F-F246-43F2-82EB-176C35F31BAF}" type="presOf" srcId="{18250C15-789F-4FF1-9933-4B3EA3B7153E}" destId="{1CF00088-B7B3-48E8-9CED-9FECAC134251}" srcOrd="0" destOrd="0" presId="urn:microsoft.com/office/officeart/2005/8/layout/hierarchy3"/>
    <dgm:cxn modelId="{948D3461-74FB-4CB9-A828-F006A0B18720}" type="presOf" srcId="{3A8A9F2F-DB37-4D48-A717-BAB8AA0AB190}" destId="{12BB5FA4-4526-4CBD-9A3E-47476871785F}" srcOrd="0" destOrd="0" presId="urn:microsoft.com/office/officeart/2005/8/layout/hierarchy3"/>
    <dgm:cxn modelId="{CBD15E63-76E5-4433-A0E8-52C6FD748E00}" srcId="{87B695A3-427C-4EC2-8D5C-BBC4A149B053}" destId="{D093345E-451B-4071-94C5-90456B1BC194}" srcOrd="2" destOrd="0" parTransId="{FC448DA4-3BBF-492C-8C48-034AB090A4B8}" sibTransId="{F80B5D81-7A49-4FB5-B4CE-60CACF0BFDDD}"/>
    <dgm:cxn modelId="{5373C564-5BC9-4AC8-8A48-1AFA9439FCD0}" type="presOf" srcId="{C990287F-18F1-4435-9D26-648BD9C62362}" destId="{C459AE0D-4239-4B08-957B-121A099285B1}" srcOrd="0" destOrd="0" presId="urn:microsoft.com/office/officeart/2005/8/layout/hierarchy3"/>
    <dgm:cxn modelId="{AF052367-9819-4F37-8B18-E63CAB788893}" type="presOf" srcId="{87B695A3-427C-4EC2-8D5C-BBC4A149B053}" destId="{C70EF7AB-A141-4614-9BF4-B5E7F2302B68}" srcOrd="1" destOrd="0" presId="urn:microsoft.com/office/officeart/2005/8/layout/hierarchy3"/>
    <dgm:cxn modelId="{5234B348-A13E-4928-B10E-20896BDA7E68}" type="presOf" srcId="{1380B3EC-8749-4712-91AE-3F1337F48D37}" destId="{4514B58C-58DD-4031-B7E5-B65075B03E83}" srcOrd="0" destOrd="0" presId="urn:microsoft.com/office/officeart/2005/8/layout/hierarchy3"/>
    <dgm:cxn modelId="{177AB74A-5A2E-466B-8C76-AA26420FA309}" srcId="{1380B3EC-8749-4712-91AE-3F1337F48D37}" destId="{A0566851-45F8-4F8D-807D-5D6063327E4D}" srcOrd="4" destOrd="0" parTransId="{18F289AE-9B2C-43F2-A1DB-CEC8421312AB}" sibTransId="{FBCEFFE5-9310-42D4-9DF0-1781F7FABB8F}"/>
    <dgm:cxn modelId="{DF0DBD4A-37D4-485B-8B50-3FAB723B0AEC}" type="presOf" srcId="{72A2058D-DA52-4857-9FB4-244C1102D1C3}" destId="{D3317F7A-2068-43FD-9E54-50F7C88E5DE6}" srcOrd="0" destOrd="0" presId="urn:microsoft.com/office/officeart/2005/8/layout/hierarchy3"/>
    <dgm:cxn modelId="{F357026E-A477-44B8-AAC2-B229789D23EB}" type="presOf" srcId="{3A419140-0E0C-4C57-A5BF-766F4F63DEEA}" destId="{E01A3808-D5A5-4531-A01D-6476EB09C121}" srcOrd="0" destOrd="0" presId="urn:microsoft.com/office/officeart/2005/8/layout/hierarchy3"/>
    <dgm:cxn modelId="{D07D486E-6FD6-436A-8A90-7C2D16BB4303}" srcId="{18250C15-789F-4FF1-9933-4B3EA3B7153E}" destId="{4B3078A5-2E81-4EC8-94A2-B5B3A541CEE8}" srcOrd="3" destOrd="0" parTransId="{278117F6-0EE5-4168-81E7-82C16122CD5B}" sibTransId="{FAA0A0A1-9B15-4600-A194-C905AE26A8D0}"/>
    <dgm:cxn modelId="{74B04C4E-1C38-459B-A347-27E1F8417B05}" type="presOf" srcId="{64DF0442-885F-4A29-B7CD-A4E63329B91E}" destId="{4EFFFBE9-F6F8-45D2-841D-7EEF1A59E14A}" srcOrd="0" destOrd="0" presId="urn:microsoft.com/office/officeart/2005/8/layout/hierarchy3"/>
    <dgm:cxn modelId="{7DE74654-83D9-4FB8-BEA8-8D85A28530F0}" type="presOf" srcId="{AB3B735B-A3A5-4CC4-930F-83C009554D87}" destId="{BB1D7390-F3A4-4902-843F-85A6C3C37B91}" srcOrd="1" destOrd="0" presId="urn:microsoft.com/office/officeart/2005/8/layout/hierarchy3"/>
    <dgm:cxn modelId="{5F368358-58B1-4777-99F9-0AB419C13154}" srcId="{18250C15-789F-4FF1-9933-4B3EA3B7153E}" destId="{F5C5B50A-61DA-4C14-8E60-07216FEB4ADD}" srcOrd="2" destOrd="0" parTransId="{778A9B93-8049-452C-A83C-2893638DBDBF}" sibTransId="{25475847-61B3-4DA8-9DD9-DEE3016EBB20}"/>
    <dgm:cxn modelId="{1A3C9B59-9E7D-4E5C-B0E4-73FB203715F9}" type="presOf" srcId="{A320F5B9-8ABA-4695-9A99-B10DECABAAB0}" destId="{0FA4B0E7-941C-4BC3-9911-2EE57A972E0D}" srcOrd="0" destOrd="0" presId="urn:microsoft.com/office/officeart/2005/8/layout/hierarchy3"/>
    <dgm:cxn modelId="{8469AF84-7CBD-4CE4-BAD7-017F3754B978}" type="presOf" srcId="{A0566851-45F8-4F8D-807D-5D6063327E4D}" destId="{6FFE9F05-2912-48D3-A840-A0841A867FF3}" srcOrd="1" destOrd="0" presId="urn:microsoft.com/office/officeart/2005/8/layout/hierarchy3"/>
    <dgm:cxn modelId="{F1029B87-C366-4698-A5E0-E415B135EDDF}" srcId="{1380B3EC-8749-4712-91AE-3F1337F48D37}" destId="{87B695A3-427C-4EC2-8D5C-BBC4A149B053}" srcOrd="0" destOrd="0" parTransId="{944B97E8-7302-4663-A032-A9F31160274B}" sibTransId="{58D0896C-BE16-4817-838F-213709E0DF3C}"/>
    <dgm:cxn modelId="{2B58338B-EE51-40B1-AEA6-76396AD06512}" type="presOf" srcId="{F24993B1-CC7D-41F0-9E72-11FBE6E49A84}" destId="{E6D80C29-99F8-4EB2-9C94-74CE974DD074}" srcOrd="0" destOrd="0" presId="urn:microsoft.com/office/officeart/2005/8/layout/hierarchy3"/>
    <dgm:cxn modelId="{D0505D90-F3B2-49B5-AEDD-54A07D38A049}" type="presOf" srcId="{DE8F7AD4-E54C-4C1A-8CEC-2B829D9B5C9F}" destId="{7C6D6B52-43CF-445E-AC79-B273AA38AB5B}" srcOrd="0" destOrd="0" presId="urn:microsoft.com/office/officeart/2005/8/layout/hierarchy3"/>
    <dgm:cxn modelId="{AA5F1594-5F22-4E6D-8D0B-FC0CBC60E171}" type="presOf" srcId="{87B695A3-427C-4EC2-8D5C-BBC4A149B053}" destId="{36AB4E3D-D869-4662-AA1F-AFEF315A9D7F}" srcOrd="0" destOrd="0" presId="urn:microsoft.com/office/officeart/2005/8/layout/hierarchy3"/>
    <dgm:cxn modelId="{9FDC5A99-37BB-4E4E-99A4-4DC0D351072E}" type="presOf" srcId="{4B3078A5-2E81-4EC8-94A2-B5B3A541CEE8}" destId="{0821A0A0-8549-49F6-A814-A5FAE9980864}" srcOrd="0" destOrd="0" presId="urn:microsoft.com/office/officeart/2005/8/layout/hierarchy3"/>
    <dgm:cxn modelId="{434D708A-E72C-469E-B3B5-7377BD5EAB72}" type="presOf" srcId="{D7DB260F-21D9-4DF6-816C-059A64879C7C}" destId="{FFF22F25-DE2C-4C4B-BC13-D1FE5BDB07E5}" srcOrd="0" destOrd="0" presId="urn:microsoft.com/office/officeart/2005/8/layout/hierarchy3"/>
    <dgm:cxn modelId="{20297B8C-BE80-4C85-94D7-A0C16DD30678}" type="presOf" srcId="{1B2641FA-77BB-432D-8270-0E988399EC48}" destId="{292971EB-B135-4D40-9AB8-60CDE49638BF}" srcOrd="0" destOrd="0" presId="urn:microsoft.com/office/officeart/2005/8/layout/hierarchy3"/>
    <dgm:cxn modelId="{4A711A9E-DCEA-4D94-A756-3ADE1EEC3D79}" type="presOf" srcId="{778A9B93-8049-452C-A83C-2893638DBDBF}" destId="{273E6C1E-2FF3-4B6A-A8DA-6291BFC3A33D}" srcOrd="0" destOrd="0" presId="urn:microsoft.com/office/officeart/2005/8/layout/hierarchy3"/>
    <dgm:cxn modelId="{83B5D18E-3040-4E4C-904E-D0BAA0675D8B}" type="presOf" srcId="{81D7242C-79B8-40AA-9AFE-499B33230CD2}" destId="{E00017DA-0888-4C06-BE82-1237C1D9BAE3}" srcOrd="0" destOrd="0" presId="urn:microsoft.com/office/officeart/2005/8/layout/hierarchy3"/>
    <dgm:cxn modelId="{191067A4-1A9A-4F00-A7FA-E079DE894A35}" srcId="{87B695A3-427C-4EC2-8D5C-BBC4A149B053}" destId="{64DF0442-885F-4A29-B7CD-A4E63329B91E}" srcOrd="0" destOrd="0" parTransId="{99020ACF-0F5F-4117-9F1B-D38E88F49411}" sibTransId="{000963F9-1100-4F9A-8F4C-E9318A0FCF33}"/>
    <dgm:cxn modelId="{D280B6A4-1403-47F9-A21B-F85EBCCBAEAB}" type="presOf" srcId="{DDE6DC43-2F9C-4463-9A66-8137ED512C7A}" destId="{0BC06949-0780-426B-AAA1-D1E2BDA110C7}" srcOrd="0" destOrd="0" presId="urn:microsoft.com/office/officeart/2005/8/layout/hierarchy3"/>
    <dgm:cxn modelId="{219080B0-4965-434F-BC43-F263B5DFD7E2}" type="presOf" srcId="{FA2BAF08-9CDF-4D97-8349-0BCABF385A65}" destId="{3045F17A-BC50-43BA-9F03-02FE05FFCB65}" srcOrd="0" destOrd="0" presId="urn:microsoft.com/office/officeart/2005/8/layout/hierarchy3"/>
    <dgm:cxn modelId="{2F72F0B3-A96B-4218-998D-F9B20116DFE7}" type="presOf" srcId="{F5C5B50A-61DA-4C14-8E60-07216FEB4ADD}" destId="{DB57E079-84D7-46C5-93BD-4A4200D1D1DF}" srcOrd="0" destOrd="0" presId="urn:microsoft.com/office/officeart/2005/8/layout/hierarchy3"/>
    <dgm:cxn modelId="{A35FB8B4-1273-4D9F-85FD-5EBF54105322}" type="presOf" srcId="{52A91435-68D9-4992-B7D5-97DA9A333EA9}" destId="{154136E3-5F65-49F8-B683-9AB08BF44A63}" srcOrd="0" destOrd="0" presId="urn:microsoft.com/office/officeart/2005/8/layout/hierarchy3"/>
    <dgm:cxn modelId="{7374D9BD-51E7-49DB-AB80-663F6515E531}" srcId="{A0566851-45F8-4F8D-807D-5D6063327E4D}" destId="{DE8F7AD4-E54C-4C1A-8CEC-2B829D9B5C9F}" srcOrd="2" destOrd="0" parTransId="{72A2058D-DA52-4857-9FB4-244C1102D1C3}" sibTransId="{BC43D245-5047-41C5-BE52-BBA350BD2123}"/>
    <dgm:cxn modelId="{76EDAABF-0971-4B55-A340-64B1F3DFB255}" type="presOf" srcId="{6AE49F1A-695E-480B-BCB2-55D47FDAFE0D}" destId="{908B3F12-5356-4E07-A394-A70734E8598F}" srcOrd="0" destOrd="0" presId="urn:microsoft.com/office/officeart/2005/8/layout/hierarchy3"/>
    <dgm:cxn modelId="{D920B5C0-3152-4744-8DCD-ED3C6F4EA317}" type="presOf" srcId="{7D3AAD2A-568A-484A-83B2-EADF86D566BD}" destId="{F502C724-04AE-4DE7-8D83-00B9F35F79E9}" srcOrd="0" destOrd="0" presId="urn:microsoft.com/office/officeart/2005/8/layout/hierarchy3"/>
    <dgm:cxn modelId="{B9B5CFE0-0821-4A0D-9989-F318B27311AE}" srcId="{A0566851-45F8-4F8D-807D-5D6063327E4D}" destId="{81D7242C-79B8-40AA-9AFE-499B33230CD2}" srcOrd="0" destOrd="0" parTransId="{FA2BAF08-9CDF-4D97-8349-0BCABF385A65}" sibTransId="{3BD3411D-DE63-4DC8-B684-7DD06DE06019}"/>
    <dgm:cxn modelId="{27B73DC2-0D09-43C9-82A0-E1BFD5E11291}" type="presOf" srcId="{43B14E24-B010-4C05-9F05-933155BE02F1}" destId="{0CC24BA6-7D4C-4A44-8CA4-ECD93FA5749E}" srcOrd="0" destOrd="0" presId="urn:microsoft.com/office/officeart/2005/8/layout/hierarchy3"/>
    <dgm:cxn modelId="{C17775E2-87DA-474E-902F-3FA7E7A2738E}" type="presOf" srcId="{8E8CC7CD-01ED-4317-BB81-66130BF4B27F}" destId="{90FFB692-ABE5-4752-A8FF-79332E1F7708}" srcOrd="0" destOrd="0" presId="urn:microsoft.com/office/officeart/2005/8/layout/hierarchy3"/>
    <dgm:cxn modelId="{EB7E2FC5-3CA5-4EF0-BD54-467ED2AC82A3}" srcId="{87B695A3-427C-4EC2-8D5C-BBC4A149B053}" destId="{CEB9E3B4-CF37-4B60-8411-0508915DA047}" srcOrd="3" destOrd="0" parTransId="{2B5C82CD-1D8D-4CE5-B358-D2DABD73D473}" sibTransId="{922A0433-009D-4ADC-944C-1330BC3E5505}"/>
    <dgm:cxn modelId="{C6FC35CB-5C20-4E1A-A78A-BFAE9D715A9F}" type="presOf" srcId="{CD6DA536-A38C-4130-BC89-C247F78D372D}" destId="{4F7FEAEE-6712-40BC-9B95-2759FF6F6E0E}" srcOrd="0" destOrd="0" presId="urn:microsoft.com/office/officeart/2005/8/layout/hierarchy3"/>
    <dgm:cxn modelId="{BB23E6CF-F65B-47C8-BBF7-ABDE5BC8404E}" type="presOf" srcId="{AB3B735B-A3A5-4CC4-930F-83C009554D87}" destId="{C8EDBACA-6D3A-439B-9733-B699C8972B05}" srcOrd="0" destOrd="0" presId="urn:microsoft.com/office/officeart/2005/8/layout/hierarchy3"/>
    <dgm:cxn modelId="{F1CDD4CF-3327-491F-A11F-51482300CDDC}" type="presOf" srcId="{0CCCA666-E1E5-4B96-A521-0E35BF3E76BA}" destId="{13B99D8C-39AF-45F9-AB25-8712C63C263C}" srcOrd="0" destOrd="0" presId="urn:microsoft.com/office/officeart/2005/8/layout/hierarchy3"/>
    <dgm:cxn modelId="{063FF8D0-FACA-42F8-B2FB-7B688B73F355}" type="presOf" srcId="{3A419140-0E0C-4C57-A5BF-766F4F63DEEA}" destId="{F7A61A3A-6C47-4C2F-970C-3A28F5B44E68}" srcOrd="1" destOrd="0" presId="urn:microsoft.com/office/officeart/2005/8/layout/hierarchy3"/>
    <dgm:cxn modelId="{C84BA8F1-0EBB-47B8-BC07-36B9138F9612}" type="presOf" srcId="{330383DF-68F2-4D55-ABEA-09D24FA58E99}" destId="{09A3A9A2-5826-40D8-B940-82CD98838D8E}" srcOrd="0" destOrd="0" presId="urn:microsoft.com/office/officeart/2005/8/layout/hierarchy3"/>
    <dgm:cxn modelId="{5A0FC7F2-F205-4941-A7D9-DC16E45C88F0}" srcId="{18250C15-789F-4FF1-9933-4B3EA3B7153E}" destId="{0CCCA666-E1E5-4B96-A521-0E35BF3E76BA}" srcOrd="4" destOrd="0" parTransId="{52A91435-68D9-4992-B7D5-97DA9A333EA9}" sibTransId="{5841E833-AB22-4703-B97F-70B6F5730DB3}"/>
    <dgm:cxn modelId="{9A2557D3-52A4-4F4D-8A95-1C67CBADD5FE}" srcId="{87B695A3-427C-4EC2-8D5C-BBC4A149B053}" destId="{30DE5D38-1F8C-4F54-85EE-9AAD28FC3E7B}" srcOrd="5" destOrd="0" parTransId="{E103CC44-081F-4F37-9226-A1930666FF3E}" sibTransId="{DD0413DB-81A8-4230-8EE4-E7C186842327}"/>
    <dgm:cxn modelId="{385BA4F3-6919-4EB5-A697-9AA4640141C6}" type="presOf" srcId="{CD107C24-4DCA-4A7F-9F5B-BC8D44F3C156}" destId="{5E2954FB-A02C-4A1C-AE65-E18A7FC37858}" srcOrd="0" destOrd="0" presId="urn:microsoft.com/office/officeart/2005/8/layout/hierarchy3"/>
    <dgm:cxn modelId="{DF77ACF4-6770-4FDE-8892-C6285A1FBE05}" type="presOf" srcId="{2B5C82CD-1D8D-4CE5-B358-D2DABD73D473}" destId="{93032183-0F83-4433-917C-EC43ED59572F}" srcOrd="0" destOrd="0" presId="urn:microsoft.com/office/officeart/2005/8/layout/hierarchy3"/>
    <dgm:cxn modelId="{4439D6D5-A795-4A07-85CC-28B7FBFE2BAD}" type="presOf" srcId="{C442B5CB-26E0-47A1-92AE-FDE807904D83}" destId="{27732242-428B-437F-8CE2-31B1C24C4963}" srcOrd="0" destOrd="0" presId="urn:microsoft.com/office/officeart/2005/8/layout/hierarchy3"/>
    <dgm:cxn modelId="{B718C6D6-FF4F-4850-992C-10D7C569F2A5}" srcId="{AB3B735B-A3A5-4CC4-930F-83C009554D87}" destId="{C442B5CB-26E0-47A1-92AE-FDE807904D83}" srcOrd="1" destOrd="0" parTransId="{5FA5CCA6-710A-475A-ACD1-2DAB6BD955AB}" sibTransId="{85E12CF1-5DD3-4DCE-AF88-0C7456338567}"/>
    <dgm:cxn modelId="{24AC36FA-752C-4876-A812-C8E65EDB4362}" type="presOf" srcId="{30DE5D38-1F8C-4F54-85EE-9AAD28FC3E7B}" destId="{213865A9-2945-45FE-B23A-8CFDCB3100DC}" srcOrd="0" destOrd="0" presId="urn:microsoft.com/office/officeart/2005/8/layout/hierarchy3"/>
    <dgm:cxn modelId="{395344DA-59FE-4F42-BC1A-A23290FC7D7B}" srcId="{A0566851-45F8-4F8D-807D-5D6063327E4D}" destId="{A320F5B9-8ABA-4695-9A99-B10DECABAAB0}" srcOrd="1" destOrd="0" parTransId="{1B2641FA-77BB-432D-8270-0E988399EC48}" sibTransId="{1FE4FC2F-C427-4C4B-B85D-D513248604A0}"/>
    <dgm:cxn modelId="{8AC32DDC-E296-4C1C-B140-08A72F17ABA9}" type="presOf" srcId="{CEB9E3B4-CF37-4B60-8411-0508915DA047}" destId="{57273235-C55E-4617-9AC5-02658C81BEDB}" srcOrd="0" destOrd="0" presId="urn:microsoft.com/office/officeart/2005/8/layout/hierarchy3"/>
    <dgm:cxn modelId="{C5A5AFDD-BF4D-46F8-BC80-D0358FAE29E6}" srcId="{18250C15-789F-4FF1-9933-4B3EA3B7153E}" destId="{D4377473-21D9-4EC9-8CCB-11AC7ACF0BE2}" srcOrd="1" destOrd="0" parTransId="{7D3AAD2A-568A-484A-83B2-EADF86D566BD}" sibTransId="{7456CEB3-23A1-4B94-8F09-39DA4B7E5067}"/>
    <dgm:cxn modelId="{055F70FE-76BA-47EF-910D-66313D8DAE58}" type="presOf" srcId="{CE216ED3-866F-4817-A9AA-869FFCFA6243}" destId="{3B4232ED-3211-495C-9EC5-A59241830F32}" srcOrd="0" destOrd="0" presId="urn:microsoft.com/office/officeart/2005/8/layout/hierarchy3"/>
    <dgm:cxn modelId="{A560F9FF-0BCC-40F4-9D21-B8380E36FF90}" type="presOf" srcId="{5FA5CCA6-710A-475A-ACD1-2DAB6BD955AB}" destId="{B2F7238D-5253-4C99-8523-162301D6C283}" srcOrd="0" destOrd="0" presId="urn:microsoft.com/office/officeart/2005/8/layout/hierarchy3"/>
    <dgm:cxn modelId="{6A3E6D5F-093C-463C-A0C7-1238534D0943}" type="presParOf" srcId="{4514B58C-58DD-4031-B7E5-B65075B03E83}" destId="{3FDE1D98-F219-461E-92BD-8960B9E44ED7}" srcOrd="0" destOrd="0" presId="urn:microsoft.com/office/officeart/2005/8/layout/hierarchy3"/>
    <dgm:cxn modelId="{84648F51-DAD9-4C55-A652-9A0C27E16C21}" type="presParOf" srcId="{3FDE1D98-F219-461E-92BD-8960B9E44ED7}" destId="{9D7E4CEE-3E02-42FD-8039-15D856286BE5}" srcOrd="0" destOrd="0" presId="urn:microsoft.com/office/officeart/2005/8/layout/hierarchy3"/>
    <dgm:cxn modelId="{C39824FA-5282-4A11-B5E5-45EFD823D162}" type="presParOf" srcId="{9D7E4CEE-3E02-42FD-8039-15D856286BE5}" destId="{36AB4E3D-D869-4662-AA1F-AFEF315A9D7F}" srcOrd="0" destOrd="0" presId="urn:microsoft.com/office/officeart/2005/8/layout/hierarchy3"/>
    <dgm:cxn modelId="{DFB6C69F-9DEB-4A2A-B512-69B1EE0BDDFB}" type="presParOf" srcId="{9D7E4CEE-3E02-42FD-8039-15D856286BE5}" destId="{C70EF7AB-A141-4614-9BF4-B5E7F2302B68}" srcOrd="1" destOrd="0" presId="urn:microsoft.com/office/officeart/2005/8/layout/hierarchy3"/>
    <dgm:cxn modelId="{23884DCE-0AB1-485B-8C65-43572DD5CC10}" type="presParOf" srcId="{3FDE1D98-F219-461E-92BD-8960B9E44ED7}" destId="{09B907B2-A462-4C39-84D9-F90E3DB71DAE}" srcOrd="1" destOrd="0" presId="urn:microsoft.com/office/officeart/2005/8/layout/hierarchy3"/>
    <dgm:cxn modelId="{2A21BB10-3CFB-414D-AB70-8FCBFA05E8E8}" type="presParOf" srcId="{09B907B2-A462-4C39-84D9-F90E3DB71DAE}" destId="{2E445F33-76CA-46C8-A978-F9FC217AFFAF}" srcOrd="0" destOrd="0" presId="urn:microsoft.com/office/officeart/2005/8/layout/hierarchy3"/>
    <dgm:cxn modelId="{1A60F606-41FC-4567-AFA7-7F10E8D1B90A}" type="presParOf" srcId="{09B907B2-A462-4C39-84D9-F90E3DB71DAE}" destId="{4EFFFBE9-F6F8-45D2-841D-7EEF1A59E14A}" srcOrd="1" destOrd="0" presId="urn:microsoft.com/office/officeart/2005/8/layout/hierarchy3"/>
    <dgm:cxn modelId="{D1451150-E109-4497-B2AA-D2B558FDBC3E}" type="presParOf" srcId="{09B907B2-A462-4C39-84D9-F90E3DB71DAE}" destId="{09A3A9A2-5826-40D8-B940-82CD98838D8E}" srcOrd="2" destOrd="0" presId="urn:microsoft.com/office/officeart/2005/8/layout/hierarchy3"/>
    <dgm:cxn modelId="{6DB861EE-FB1C-4CAB-8440-22BF3166DDDC}" type="presParOf" srcId="{09B907B2-A462-4C39-84D9-F90E3DB71DAE}" destId="{0BC06949-0780-426B-AAA1-D1E2BDA110C7}" srcOrd="3" destOrd="0" presId="urn:microsoft.com/office/officeart/2005/8/layout/hierarchy3"/>
    <dgm:cxn modelId="{F3B51A59-04C1-4E32-B377-772B6D5CDA09}" type="presParOf" srcId="{09B907B2-A462-4C39-84D9-F90E3DB71DAE}" destId="{F00FDD00-2385-472C-BE8A-AD79BA14F70A}" srcOrd="4" destOrd="0" presId="urn:microsoft.com/office/officeart/2005/8/layout/hierarchy3"/>
    <dgm:cxn modelId="{4015C24F-BD89-4BD3-96EE-D44962C88B40}" type="presParOf" srcId="{09B907B2-A462-4C39-84D9-F90E3DB71DAE}" destId="{B36054BF-F18B-4214-8C68-5A00F4547B54}" srcOrd="5" destOrd="0" presId="urn:microsoft.com/office/officeart/2005/8/layout/hierarchy3"/>
    <dgm:cxn modelId="{085D92A9-0B40-4070-9A70-F37763DCF601}" type="presParOf" srcId="{09B907B2-A462-4C39-84D9-F90E3DB71DAE}" destId="{93032183-0F83-4433-917C-EC43ED59572F}" srcOrd="6" destOrd="0" presId="urn:microsoft.com/office/officeart/2005/8/layout/hierarchy3"/>
    <dgm:cxn modelId="{D81C2B22-942B-4A0B-A75D-CF89E2FCBC19}" type="presParOf" srcId="{09B907B2-A462-4C39-84D9-F90E3DB71DAE}" destId="{57273235-C55E-4617-9AC5-02658C81BEDB}" srcOrd="7" destOrd="0" presId="urn:microsoft.com/office/officeart/2005/8/layout/hierarchy3"/>
    <dgm:cxn modelId="{1CB7EF65-0700-4A79-9853-13B575609989}" type="presParOf" srcId="{09B907B2-A462-4C39-84D9-F90E3DB71DAE}" destId="{F26AED5B-AC7C-46D1-AC84-453452F8D975}" srcOrd="8" destOrd="0" presId="urn:microsoft.com/office/officeart/2005/8/layout/hierarchy3"/>
    <dgm:cxn modelId="{C0D2C7D0-6F3D-48A8-ADF5-6394FD232B36}" type="presParOf" srcId="{09B907B2-A462-4C39-84D9-F90E3DB71DAE}" destId="{FFF22F25-DE2C-4C4B-BC13-D1FE5BDB07E5}" srcOrd="9" destOrd="0" presId="urn:microsoft.com/office/officeart/2005/8/layout/hierarchy3"/>
    <dgm:cxn modelId="{0CE0B8BD-004D-4913-94BC-6B7C3F0E1D34}" type="presParOf" srcId="{09B907B2-A462-4C39-84D9-F90E3DB71DAE}" destId="{ED8E0DEC-0FDD-4B97-AC68-98CD3971A3EA}" srcOrd="10" destOrd="0" presId="urn:microsoft.com/office/officeart/2005/8/layout/hierarchy3"/>
    <dgm:cxn modelId="{2C397A1C-4092-4509-8A3E-050F64A47926}" type="presParOf" srcId="{09B907B2-A462-4C39-84D9-F90E3DB71DAE}" destId="{213865A9-2945-45FE-B23A-8CFDCB3100DC}" srcOrd="11" destOrd="0" presId="urn:microsoft.com/office/officeart/2005/8/layout/hierarchy3"/>
    <dgm:cxn modelId="{7BA4CD11-1EA8-459D-8A8F-F1FA188F61CD}" type="presParOf" srcId="{4514B58C-58DD-4031-B7E5-B65075B03E83}" destId="{50B54B2C-6689-433B-94B2-57C4ADC2A826}" srcOrd="1" destOrd="0" presId="urn:microsoft.com/office/officeart/2005/8/layout/hierarchy3"/>
    <dgm:cxn modelId="{E46A892F-AE8B-4E3F-8D3B-AB419E6FED5B}" type="presParOf" srcId="{50B54B2C-6689-433B-94B2-57C4ADC2A826}" destId="{8FB5802E-0BCA-4209-A5BB-6A3A92495540}" srcOrd="0" destOrd="0" presId="urn:microsoft.com/office/officeart/2005/8/layout/hierarchy3"/>
    <dgm:cxn modelId="{006923A7-84EA-48C3-8B30-F09D6D7F68AB}" type="presParOf" srcId="{8FB5802E-0BCA-4209-A5BB-6A3A92495540}" destId="{1CF00088-B7B3-48E8-9CED-9FECAC134251}" srcOrd="0" destOrd="0" presId="urn:microsoft.com/office/officeart/2005/8/layout/hierarchy3"/>
    <dgm:cxn modelId="{B9C948A1-6518-4728-B6EE-8BFD62090C8B}" type="presParOf" srcId="{8FB5802E-0BCA-4209-A5BB-6A3A92495540}" destId="{C90CF4A2-999D-43D5-8092-AD8A38E98DA3}" srcOrd="1" destOrd="0" presId="urn:microsoft.com/office/officeart/2005/8/layout/hierarchy3"/>
    <dgm:cxn modelId="{48C2D02D-9D86-4546-9946-37BF302C60E2}" type="presParOf" srcId="{50B54B2C-6689-433B-94B2-57C4ADC2A826}" destId="{51FD096F-DA8C-4D31-9F5B-67EC2F8957EE}" srcOrd="1" destOrd="0" presId="urn:microsoft.com/office/officeart/2005/8/layout/hierarchy3"/>
    <dgm:cxn modelId="{8A292D4B-95E6-40A9-A12F-1F6C5F294A0F}" type="presParOf" srcId="{51FD096F-DA8C-4D31-9F5B-67EC2F8957EE}" destId="{E6D80C29-99F8-4EB2-9C94-74CE974DD074}" srcOrd="0" destOrd="0" presId="urn:microsoft.com/office/officeart/2005/8/layout/hierarchy3"/>
    <dgm:cxn modelId="{F0A0D392-2B12-458F-9310-1E738BD375DE}" type="presParOf" srcId="{51FD096F-DA8C-4D31-9F5B-67EC2F8957EE}" destId="{C459AE0D-4239-4B08-957B-121A099285B1}" srcOrd="1" destOrd="0" presId="urn:microsoft.com/office/officeart/2005/8/layout/hierarchy3"/>
    <dgm:cxn modelId="{1F6A87C1-23E5-476F-AF79-74E3AE722C9E}" type="presParOf" srcId="{51FD096F-DA8C-4D31-9F5B-67EC2F8957EE}" destId="{F502C724-04AE-4DE7-8D83-00B9F35F79E9}" srcOrd="2" destOrd="0" presId="urn:microsoft.com/office/officeart/2005/8/layout/hierarchy3"/>
    <dgm:cxn modelId="{083C1D54-62D8-43E6-9D10-7FEE8740C3AC}" type="presParOf" srcId="{51FD096F-DA8C-4D31-9F5B-67EC2F8957EE}" destId="{FED73C7C-1D9B-4870-9A26-6D48AA1F1A37}" srcOrd="3" destOrd="0" presId="urn:microsoft.com/office/officeart/2005/8/layout/hierarchy3"/>
    <dgm:cxn modelId="{42A098EB-C7FC-4A69-A059-2116A1AA793C}" type="presParOf" srcId="{51FD096F-DA8C-4D31-9F5B-67EC2F8957EE}" destId="{273E6C1E-2FF3-4B6A-A8DA-6291BFC3A33D}" srcOrd="4" destOrd="0" presId="urn:microsoft.com/office/officeart/2005/8/layout/hierarchy3"/>
    <dgm:cxn modelId="{9EC950DB-34E6-4005-8640-8F6FE5C3188D}" type="presParOf" srcId="{51FD096F-DA8C-4D31-9F5B-67EC2F8957EE}" destId="{DB57E079-84D7-46C5-93BD-4A4200D1D1DF}" srcOrd="5" destOrd="0" presId="urn:microsoft.com/office/officeart/2005/8/layout/hierarchy3"/>
    <dgm:cxn modelId="{00C9D75B-B23F-407A-9613-86EA8A392A24}" type="presParOf" srcId="{51FD096F-DA8C-4D31-9F5B-67EC2F8957EE}" destId="{3E305766-F742-48CB-91EC-2B4F8D9A756C}" srcOrd="6" destOrd="0" presId="urn:microsoft.com/office/officeart/2005/8/layout/hierarchy3"/>
    <dgm:cxn modelId="{9116D6E3-2F9E-4EC6-B677-455320B68F6C}" type="presParOf" srcId="{51FD096F-DA8C-4D31-9F5B-67EC2F8957EE}" destId="{0821A0A0-8549-49F6-A814-A5FAE9980864}" srcOrd="7" destOrd="0" presId="urn:microsoft.com/office/officeart/2005/8/layout/hierarchy3"/>
    <dgm:cxn modelId="{B2925072-88E7-4094-B377-9CCC270C8BB4}" type="presParOf" srcId="{51FD096F-DA8C-4D31-9F5B-67EC2F8957EE}" destId="{154136E3-5F65-49F8-B683-9AB08BF44A63}" srcOrd="8" destOrd="0" presId="urn:microsoft.com/office/officeart/2005/8/layout/hierarchy3"/>
    <dgm:cxn modelId="{A62E4C36-F70C-41BF-9907-D9C4C335393F}" type="presParOf" srcId="{51FD096F-DA8C-4D31-9F5B-67EC2F8957EE}" destId="{13B99D8C-39AF-45F9-AB25-8712C63C263C}" srcOrd="9" destOrd="0" presId="urn:microsoft.com/office/officeart/2005/8/layout/hierarchy3"/>
    <dgm:cxn modelId="{944DA389-BBF2-4C6A-A90E-809F04CF59C9}" type="presParOf" srcId="{4514B58C-58DD-4031-B7E5-B65075B03E83}" destId="{0FC2A652-350E-4B8B-9CB8-176952517A41}" srcOrd="2" destOrd="0" presId="urn:microsoft.com/office/officeart/2005/8/layout/hierarchy3"/>
    <dgm:cxn modelId="{C86FCC67-0E50-4765-9BE7-21D3517E89D3}" type="presParOf" srcId="{0FC2A652-350E-4B8B-9CB8-176952517A41}" destId="{DDBFF1B0-B53E-4265-AFF1-060B1C07F421}" srcOrd="0" destOrd="0" presId="urn:microsoft.com/office/officeart/2005/8/layout/hierarchy3"/>
    <dgm:cxn modelId="{3C9F319F-9CE2-4D51-A48D-6D9D37CB96D4}" type="presParOf" srcId="{DDBFF1B0-B53E-4265-AFF1-060B1C07F421}" destId="{E01A3808-D5A5-4531-A01D-6476EB09C121}" srcOrd="0" destOrd="0" presId="urn:microsoft.com/office/officeart/2005/8/layout/hierarchy3"/>
    <dgm:cxn modelId="{8C2DECCD-3014-4100-BB80-BE05CE4A364F}" type="presParOf" srcId="{DDBFF1B0-B53E-4265-AFF1-060B1C07F421}" destId="{F7A61A3A-6C47-4C2F-970C-3A28F5B44E68}" srcOrd="1" destOrd="0" presId="urn:microsoft.com/office/officeart/2005/8/layout/hierarchy3"/>
    <dgm:cxn modelId="{216D5CE7-F10F-4E9E-B002-8F1661E240A1}" type="presParOf" srcId="{0FC2A652-350E-4B8B-9CB8-176952517A41}" destId="{987ABE07-F283-4986-B390-B50D69B8066F}" srcOrd="1" destOrd="0" presId="urn:microsoft.com/office/officeart/2005/8/layout/hierarchy3"/>
    <dgm:cxn modelId="{9335885F-3C2F-4006-A86E-E322C5EE0F08}" type="presParOf" srcId="{987ABE07-F283-4986-B390-B50D69B8066F}" destId="{7FCAF53D-D0DB-4B35-8058-184FBFF10B28}" srcOrd="0" destOrd="0" presId="urn:microsoft.com/office/officeart/2005/8/layout/hierarchy3"/>
    <dgm:cxn modelId="{B3723B34-6D29-4ADF-8B2C-D1F7B750F0D0}" type="presParOf" srcId="{987ABE07-F283-4986-B390-B50D69B8066F}" destId="{3B4232ED-3211-495C-9EC5-A59241830F32}" srcOrd="1" destOrd="0" presId="urn:microsoft.com/office/officeart/2005/8/layout/hierarchy3"/>
    <dgm:cxn modelId="{01E107E9-BDD0-4EEC-9748-AF2BD3FFB840}" type="presParOf" srcId="{987ABE07-F283-4986-B390-B50D69B8066F}" destId="{0CC24BA6-7D4C-4A44-8CA4-ECD93FA5749E}" srcOrd="2" destOrd="0" presId="urn:microsoft.com/office/officeart/2005/8/layout/hierarchy3"/>
    <dgm:cxn modelId="{812F154E-F5AC-429D-8445-DE01EF09AFA6}" type="presParOf" srcId="{987ABE07-F283-4986-B390-B50D69B8066F}" destId="{90FFB692-ABE5-4752-A8FF-79332E1F7708}" srcOrd="3" destOrd="0" presId="urn:microsoft.com/office/officeart/2005/8/layout/hierarchy3"/>
    <dgm:cxn modelId="{B6D16BAB-CF56-487E-96C6-6A8F7417CAD8}" type="presParOf" srcId="{4514B58C-58DD-4031-B7E5-B65075B03E83}" destId="{F1A64A09-DD06-4B23-99D9-B2FB75F39C47}" srcOrd="3" destOrd="0" presId="urn:microsoft.com/office/officeart/2005/8/layout/hierarchy3"/>
    <dgm:cxn modelId="{D2285332-8009-4D75-AA6B-5A865692D59B}" type="presParOf" srcId="{F1A64A09-DD06-4B23-99D9-B2FB75F39C47}" destId="{0288CED6-42AF-45F5-A941-BC62FA1A0371}" srcOrd="0" destOrd="0" presId="urn:microsoft.com/office/officeart/2005/8/layout/hierarchy3"/>
    <dgm:cxn modelId="{99A30DCB-9F3E-4A16-87BE-6B06B9156EDD}" type="presParOf" srcId="{0288CED6-42AF-45F5-A941-BC62FA1A0371}" destId="{C8EDBACA-6D3A-439B-9733-B699C8972B05}" srcOrd="0" destOrd="0" presId="urn:microsoft.com/office/officeart/2005/8/layout/hierarchy3"/>
    <dgm:cxn modelId="{59ADDB0E-1C76-44CA-AF78-39FD89CC993F}" type="presParOf" srcId="{0288CED6-42AF-45F5-A941-BC62FA1A0371}" destId="{BB1D7390-F3A4-4902-843F-85A6C3C37B91}" srcOrd="1" destOrd="0" presId="urn:microsoft.com/office/officeart/2005/8/layout/hierarchy3"/>
    <dgm:cxn modelId="{E04C3D87-385C-46CB-B00B-9373C94891DB}" type="presParOf" srcId="{F1A64A09-DD06-4B23-99D9-B2FB75F39C47}" destId="{E49A3C32-FBD5-4B37-83AF-332921AE42FA}" srcOrd="1" destOrd="0" presId="urn:microsoft.com/office/officeart/2005/8/layout/hierarchy3"/>
    <dgm:cxn modelId="{5C2BC107-169F-45C0-9BFC-8B7596FAE2A5}" type="presParOf" srcId="{E49A3C32-FBD5-4B37-83AF-332921AE42FA}" destId="{908B3F12-5356-4E07-A394-A70734E8598F}" srcOrd="0" destOrd="0" presId="urn:microsoft.com/office/officeart/2005/8/layout/hierarchy3"/>
    <dgm:cxn modelId="{B06FA0FE-FF06-49A0-BDFD-E3890654FB25}" type="presParOf" srcId="{E49A3C32-FBD5-4B37-83AF-332921AE42FA}" destId="{4F7FEAEE-6712-40BC-9B95-2759FF6F6E0E}" srcOrd="1" destOrd="0" presId="urn:microsoft.com/office/officeart/2005/8/layout/hierarchy3"/>
    <dgm:cxn modelId="{ADC4BB1A-A9F8-49A3-B6E0-305E09DDB8C1}" type="presParOf" srcId="{E49A3C32-FBD5-4B37-83AF-332921AE42FA}" destId="{B2F7238D-5253-4C99-8523-162301D6C283}" srcOrd="2" destOrd="0" presId="urn:microsoft.com/office/officeart/2005/8/layout/hierarchy3"/>
    <dgm:cxn modelId="{DDE55AE0-1F83-482B-9E75-6BAD8E8BB922}" type="presParOf" srcId="{E49A3C32-FBD5-4B37-83AF-332921AE42FA}" destId="{27732242-428B-437F-8CE2-31B1C24C4963}" srcOrd="3" destOrd="0" presId="urn:microsoft.com/office/officeart/2005/8/layout/hierarchy3"/>
    <dgm:cxn modelId="{8F882CF4-B6B7-4CF7-9B70-1616828EA6F8}" type="presParOf" srcId="{E49A3C32-FBD5-4B37-83AF-332921AE42FA}" destId="{5E2954FB-A02C-4A1C-AE65-E18A7FC37858}" srcOrd="4" destOrd="0" presId="urn:microsoft.com/office/officeart/2005/8/layout/hierarchy3"/>
    <dgm:cxn modelId="{3CC2F957-97B0-4872-8705-BCD2AAF04F5E}" type="presParOf" srcId="{E49A3C32-FBD5-4B37-83AF-332921AE42FA}" destId="{12BB5FA4-4526-4CBD-9A3E-47476871785F}" srcOrd="5" destOrd="0" presId="urn:microsoft.com/office/officeart/2005/8/layout/hierarchy3"/>
    <dgm:cxn modelId="{D631A88D-E0EC-451F-8689-22899FB9E974}" type="presParOf" srcId="{4514B58C-58DD-4031-B7E5-B65075B03E83}" destId="{C02B8BA9-C7DC-4DE8-9F9E-207A553A54C3}" srcOrd="4" destOrd="0" presId="urn:microsoft.com/office/officeart/2005/8/layout/hierarchy3"/>
    <dgm:cxn modelId="{1B998F36-4215-4EC7-9C7D-E7091C68BF32}" type="presParOf" srcId="{C02B8BA9-C7DC-4DE8-9F9E-207A553A54C3}" destId="{CAAD0B5C-DA4D-4538-BC94-86D345F71A78}" srcOrd="0" destOrd="0" presId="urn:microsoft.com/office/officeart/2005/8/layout/hierarchy3"/>
    <dgm:cxn modelId="{8BCC0337-6998-4FEC-B2B5-F7224F61BFA1}" type="presParOf" srcId="{CAAD0B5C-DA4D-4538-BC94-86D345F71A78}" destId="{A620965B-7349-4AA3-B18C-299790786399}" srcOrd="0" destOrd="0" presId="urn:microsoft.com/office/officeart/2005/8/layout/hierarchy3"/>
    <dgm:cxn modelId="{524F5FBF-2973-4EC4-976B-B847C8052B80}" type="presParOf" srcId="{CAAD0B5C-DA4D-4538-BC94-86D345F71A78}" destId="{6FFE9F05-2912-48D3-A840-A0841A867FF3}" srcOrd="1" destOrd="0" presId="urn:microsoft.com/office/officeart/2005/8/layout/hierarchy3"/>
    <dgm:cxn modelId="{F5E297B0-8E41-48B6-95F1-8ACD34D60A76}" type="presParOf" srcId="{C02B8BA9-C7DC-4DE8-9F9E-207A553A54C3}" destId="{5A18EE85-9E49-4319-92FD-869C7FE68336}" srcOrd="1" destOrd="0" presId="urn:microsoft.com/office/officeart/2005/8/layout/hierarchy3"/>
    <dgm:cxn modelId="{8439A504-07A3-4E4A-9D6C-8C0325E7986E}" type="presParOf" srcId="{5A18EE85-9E49-4319-92FD-869C7FE68336}" destId="{3045F17A-BC50-43BA-9F03-02FE05FFCB65}" srcOrd="0" destOrd="0" presId="urn:microsoft.com/office/officeart/2005/8/layout/hierarchy3"/>
    <dgm:cxn modelId="{CE0DEAEE-7EB6-40F5-9187-EA4B8BCDB4FA}" type="presParOf" srcId="{5A18EE85-9E49-4319-92FD-869C7FE68336}" destId="{E00017DA-0888-4C06-BE82-1237C1D9BAE3}" srcOrd="1" destOrd="0" presId="urn:microsoft.com/office/officeart/2005/8/layout/hierarchy3"/>
    <dgm:cxn modelId="{AC05773B-6811-464A-A6FA-891CB18536B5}" type="presParOf" srcId="{5A18EE85-9E49-4319-92FD-869C7FE68336}" destId="{292971EB-B135-4D40-9AB8-60CDE49638BF}" srcOrd="2" destOrd="0" presId="urn:microsoft.com/office/officeart/2005/8/layout/hierarchy3"/>
    <dgm:cxn modelId="{BAD87D24-19B4-4504-B060-4851E4E869B6}" type="presParOf" srcId="{5A18EE85-9E49-4319-92FD-869C7FE68336}" destId="{0FA4B0E7-941C-4BC3-9911-2EE57A972E0D}" srcOrd="3" destOrd="0" presId="urn:microsoft.com/office/officeart/2005/8/layout/hierarchy3"/>
    <dgm:cxn modelId="{EC91B2A2-688C-4EA4-9304-A03699F8F9D1}" type="presParOf" srcId="{5A18EE85-9E49-4319-92FD-869C7FE68336}" destId="{D3317F7A-2068-43FD-9E54-50F7C88E5DE6}" srcOrd="4" destOrd="0" presId="urn:microsoft.com/office/officeart/2005/8/layout/hierarchy3"/>
    <dgm:cxn modelId="{87259FF7-866D-414B-8A86-B06BBDD18008}" type="presParOf" srcId="{5A18EE85-9E49-4319-92FD-869C7FE68336}" destId="{7C6D6B52-43CF-445E-AC79-B273AA38AB5B}"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AB4E3D-D869-4662-AA1F-AFEF315A9D7F}">
      <dsp:nvSpPr>
        <dsp:cNvPr id="0" name=""/>
        <dsp:cNvSpPr/>
      </dsp:nvSpPr>
      <dsp:spPr>
        <a:xfrm>
          <a:off x="0" y="11695"/>
          <a:ext cx="1945880" cy="78611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AU" sz="1200" b="1" kern="1200">
              <a:latin typeface="VIC"/>
            </a:rPr>
            <a:t>Jobs &amp; Skills Exchange</a:t>
          </a:r>
          <a:br>
            <a:rPr lang="en-AU" sz="1200" b="1" kern="1200">
              <a:latin typeface="VIC"/>
            </a:rPr>
          </a:br>
          <a:r>
            <a:rPr lang="en-AU" sz="1200" b="1" kern="1200">
              <a:latin typeface="VIC"/>
            </a:rPr>
            <a:t>Jobs Board</a:t>
          </a:r>
        </a:p>
      </dsp:txBody>
      <dsp:txXfrm>
        <a:off x="23025" y="34720"/>
        <a:ext cx="1899830" cy="740067"/>
      </dsp:txXfrm>
    </dsp:sp>
    <dsp:sp modelId="{2E445F33-76CA-46C8-A978-F9FC217AFFAF}">
      <dsp:nvSpPr>
        <dsp:cNvPr id="0" name=""/>
        <dsp:cNvSpPr/>
      </dsp:nvSpPr>
      <dsp:spPr>
        <a:xfrm>
          <a:off x="194588" y="797813"/>
          <a:ext cx="230843" cy="452341"/>
        </a:xfrm>
        <a:custGeom>
          <a:avLst/>
          <a:gdLst/>
          <a:ahLst/>
          <a:cxnLst/>
          <a:rect l="0" t="0" r="0" b="0"/>
          <a:pathLst>
            <a:path>
              <a:moveTo>
                <a:pt x="0" y="0"/>
              </a:moveTo>
              <a:lnTo>
                <a:pt x="0" y="452341"/>
              </a:lnTo>
              <a:lnTo>
                <a:pt x="230843" y="45234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FFFBE9-F6F8-45D2-841D-7EEF1A59E14A}">
      <dsp:nvSpPr>
        <dsp:cNvPr id="0" name=""/>
        <dsp:cNvSpPr/>
      </dsp:nvSpPr>
      <dsp:spPr>
        <a:xfrm>
          <a:off x="425431" y="844336"/>
          <a:ext cx="1965770" cy="811637"/>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Font typeface="Arial" panose="020B0604020202020204" pitchFamily="34" charset="0"/>
            <a:buNone/>
          </a:pPr>
          <a:r>
            <a:rPr lang="en-AU" sz="800" kern="1200" dirty="0">
              <a:solidFill>
                <a:prstClr val="black">
                  <a:hueOff val="0"/>
                  <a:satOff val="0"/>
                  <a:lumOff val="0"/>
                  <a:alphaOff val="0"/>
                </a:prstClr>
              </a:solidFill>
              <a:latin typeface="VIC"/>
              <a:ea typeface="+mn-ea"/>
              <a:cs typeface="+mn-cs"/>
            </a:rPr>
            <a:t>If </a:t>
          </a:r>
          <a:r>
            <a:rPr lang="en-AU" sz="800" b="1" kern="1200" dirty="0">
              <a:solidFill>
                <a:prstClr val="black">
                  <a:hueOff val="0"/>
                  <a:satOff val="0"/>
                  <a:lumOff val="0"/>
                  <a:alphaOff val="0"/>
                </a:prstClr>
              </a:solidFill>
              <a:latin typeface="VIC"/>
              <a:ea typeface="+mn-ea"/>
              <a:cs typeface="+mn-cs"/>
            </a:rPr>
            <a:t>short-term</a:t>
          </a:r>
          <a:r>
            <a:rPr lang="en-AU" sz="800" kern="1200" dirty="0">
              <a:solidFill>
                <a:prstClr val="black">
                  <a:hueOff val="0"/>
                  <a:satOff val="0"/>
                  <a:lumOff val="0"/>
                  <a:alphaOff val="0"/>
                </a:prstClr>
              </a:solidFill>
              <a:latin typeface="VIC"/>
              <a:ea typeface="+mn-ea"/>
              <a:cs typeface="+mn-cs"/>
            </a:rPr>
            <a:t> opportunities </a:t>
          </a:r>
          <a:r>
            <a:rPr lang="en-AU" sz="800" b="1" kern="1200" dirty="0">
              <a:solidFill>
                <a:prstClr val="black">
                  <a:hueOff val="0"/>
                  <a:satOff val="0"/>
                  <a:lumOff val="0"/>
                  <a:alphaOff val="0"/>
                </a:prstClr>
              </a:solidFill>
              <a:latin typeface="VIC"/>
              <a:ea typeface="+mn-ea"/>
              <a:cs typeface="+mn-cs"/>
            </a:rPr>
            <a:t>up to 6 months’</a:t>
          </a:r>
          <a:r>
            <a:rPr lang="en-AU" sz="800" kern="1200" dirty="0">
              <a:solidFill>
                <a:prstClr val="black">
                  <a:hueOff val="0"/>
                  <a:satOff val="0"/>
                  <a:lumOff val="0"/>
                  <a:alphaOff val="0"/>
                </a:prstClr>
              </a:solidFill>
              <a:latin typeface="VIC"/>
              <a:ea typeface="+mn-ea"/>
              <a:cs typeface="+mn-cs"/>
            </a:rPr>
            <a:t> duration are  advertised through the JSE, the roles must be advertised for </a:t>
          </a:r>
          <a:r>
            <a:rPr lang="en-AU" sz="800" b="1" kern="1200" dirty="0">
              <a:solidFill>
                <a:prstClr val="black">
                  <a:hueOff val="0"/>
                  <a:satOff val="0"/>
                  <a:lumOff val="0"/>
                  <a:alphaOff val="0"/>
                </a:prstClr>
              </a:solidFill>
              <a:latin typeface="VIC"/>
              <a:ea typeface="+mn-ea"/>
              <a:cs typeface="+mn-cs"/>
            </a:rPr>
            <a:t>7 days</a:t>
          </a:r>
          <a:r>
            <a:rPr lang="en-AU" sz="800" kern="1200" dirty="0">
              <a:solidFill>
                <a:prstClr val="black">
                  <a:hueOff val="0"/>
                  <a:satOff val="0"/>
                  <a:lumOff val="0"/>
                  <a:alphaOff val="0"/>
                </a:prstClr>
              </a:solidFill>
              <a:latin typeface="VIC"/>
              <a:ea typeface="+mn-ea"/>
              <a:cs typeface="+mn-cs"/>
            </a:rPr>
            <a:t> (including 1 weekend) [Clause 15 JSERP]*</a:t>
          </a:r>
          <a:endParaRPr lang="en-AU" sz="800" kern="1200" dirty="0">
            <a:latin typeface="VIC"/>
          </a:endParaRPr>
        </a:p>
      </dsp:txBody>
      <dsp:txXfrm>
        <a:off x="449203" y="868108"/>
        <a:ext cx="1918226" cy="764093"/>
      </dsp:txXfrm>
    </dsp:sp>
    <dsp:sp modelId="{09A3A9A2-5826-40D8-B940-82CD98838D8E}">
      <dsp:nvSpPr>
        <dsp:cNvPr id="0" name=""/>
        <dsp:cNvSpPr/>
      </dsp:nvSpPr>
      <dsp:spPr>
        <a:xfrm>
          <a:off x="194588" y="797813"/>
          <a:ext cx="188406" cy="1309676"/>
        </a:xfrm>
        <a:custGeom>
          <a:avLst/>
          <a:gdLst/>
          <a:ahLst/>
          <a:cxnLst/>
          <a:rect l="0" t="0" r="0" b="0"/>
          <a:pathLst>
            <a:path>
              <a:moveTo>
                <a:pt x="0" y="0"/>
              </a:moveTo>
              <a:lnTo>
                <a:pt x="0" y="1309676"/>
              </a:lnTo>
              <a:lnTo>
                <a:pt x="188406" y="130967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C06949-0780-426B-AAA1-D1E2BDA110C7}">
      <dsp:nvSpPr>
        <dsp:cNvPr id="0" name=""/>
        <dsp:cNvSpPr/>
      </dsp:nvSpPr>
      <dsp:spPr>
        <a:xfrm>
          <a:off x="382994" y="1745985"/>
          <a:ext cx="1995865" cy="723007"/>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375475"/>
              <a:satOff val="-968"/>
              <a:lumOff val="-65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b="0" kern="1200" dirty="0">
              <a:solidFill>
                <a:prstClr val="black">
                  <a:hueOff val="0"/>
                  <a:satOff val="0"/>
                  <a:lumOff val="0"/>
                  <a:alphaOff val="0"/>
                </a:prstClr>
              </a:solidFill>
              <a:latin typeface="VIC"/>
              <a:ea typeface="+mn-ea"/>
              <a:cs typeface="+mn-cs"/>
            </a:rPr>
            <a:t>Opportunities </a:t>
          </a:r>
          <a:r>
            <a:rPr lang="en-AU" sz="800" b="1" kern="1200" dirty="0">
              <a:solidFill>
                <a:prstClr val="black">
                  <a:hueOff val="0"/>
                  <a:satOff val="0"/>
                  <a:lumOff val="0"/>
                  <a:alphaOff val="0"/>
                </a:prstClr>
              </a:solidFill>
              <a:latin typeface="VIC"/>
              <a:ea typeface="+mn-ea"/>
              <a:cs typeface="+mn-cs"/>
            </a:rPr>
            <a:t>longer than 6 months</a:t>
          </a:r>
          <a:r>
            <a:rPr lang="en-AU" sz="800" kern="1200" dirty="0">
              <a:solidFill>
                <a:prstClr val="black">
                  <a:hueOff val="0"/>
                  <a:satOff val="0"/>
                  <a:lumOff val="0"/>
                  <a:alphaOff val="0"/>
                </a:prstClr>
              </a:solidFill>
              <a:latin typeface="VIC"/>
              <a:ea typeface="+mn-ea"/>
              <a:cs typeface="+mn-cs"/>
            </a:rPr>
            <a:t> must be advertised on the JSE for a minimum 10 days (must include 2 weekends) </a:t>
          </a:r>
          <a:br>
            <a:rPr lang="en-AU" sz="800" kern="1200" dirty="0">
              <a:solidFill>
                <a:prstClr val="black">
                  <a:hueOff val="0"/>
                  <a:satOff val="0"/>
                  <a:lumOff val="0"/>
                  <a:alphaOff val="0"/>
                </a:prstClr>
              </a:solidFill>
              <a:latin typeface="VIC"/>
              <a:ea typeface="+mn-ea"/>
              <a:cs typeface="+mn-cs"/>
            </a:rPr>
          </a:br>
          <a:r>
            <a:rPr lang="en-AU" sz="800" kern="1200" dirty="0">
              <a:solidFill>
                <a:prstClr val="black">
                  <a:hueOff val="0"/>
                  <a:satOff val="0"/>
                  <a:lumOff val="0"/>
                  <a:alphaOff val="0"/>
                </a:prstClr>
              </a:solidFill>
              <a:latin typeface="VIC"/>
              <a:ea typeface="+mn-ea"/>
              <a:cs typeface="+mn-cs"/>
            </a:rPr>
            <a:t>[Clause 14 JSERP]</a:t>
          </a:r>
          <a:endParaRPr lang="en-AU" sz="800" kern="1200" dirty="0">
            <a:latin typeface="VIC"/>
          </a:endParaRPr>
        </a:p>
      </dsp:txBody>
      <dsp:txXfrm>
        <a:off x="404170" y="1767161"/>
        <a:ext cx="1953513" cy="680655"/>
      </dsp:txXfrm>
    </dsp:sp>
    <dsp:sp modelId="{F00FDD00-2385-472C-BE8A-AD79BA14F70A}">
      <dsp:nvSpPr>
        <dsp:cNvPr id="0" name=""/>
        <dsp:cNvSpPr/>
      </dsp:nvSpPr>
      <dsp:spPr>
        <a:xfrm>
          <a:off x="194588" y="797813"/>
          <a:ext cx="188406" cy="2178695"/>
        </a:xfrm>
        <a:custGeom>
          <a:avLst/>
          <a:gdLst/>
          <a:ahLst/>
          <a:cxnLst/>
          <a:rect l="0" t="0" r="0" b="0"/>
          <a:pathLst>
            <a:path>
              <a:moveTo>
                <a:pt x="0" y="0"/>
              </a:moveTo>
              <a:lnTo>
                <a:pt x="0" y="2178695"/>
              </a:lnTo>
              <a:lnTo>
                <a:pt x="188406" y="217869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6054BF-F18B-4214-8C68-5A00F4547B54}">
      <dsp:nvSpPr>
        <dsp:cNvPr id="0" name=""/>
        <dsp:cNvSpPr/>
      </dsp:nvSpPr>
      <dsp:spPr>
        <a:xfrm>
          <a:off x="382994" y="2577512"/>
          <a:ext cx="2007404" cy="797991"/>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750949"/>
              <a:satOff val="-1935"/>
              <a:lumOff val="-130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kern="1200" dirty="0">
              <a:latin typeface="VIC"/>
            </a:rPr>
            <a:t>If a suitable candidate is not found… </a:t>
          </a:r>
          <a:r>
            <a:rPr lang="en-AU" sz="800" b="1" kern="1200" dirty="0">
              <a:latin typeface="VIC"/>
            </a:rPr>
            <a:t>approval from the Secretary</a:t>
          </a:r>
          <a:r>
            <a:rPr lang="en-AU" sz="800" b="0" kern="1200" dirty="0">
              <a:latin typeface="VIC"/>
            </a:rPr>
            <a:t> (or equivalent)</a:t>
          </a:r>
          <a:r>
            <a:rPr lang="en-AU" sz="800" b="1" kern="1200" dirty="0">
              <a:latin typeface="VIC"/>
            </a:rPr>
            <a:t> </a:t>
          </a:r>
          <a:r>
            <a:rPr lang="en-AU" sz="800" kern="1200" dirty="0">
              <a:latin typeface="VIC"/>
            </a:rPr>
            <a:t>must be sought to commence external advertising. </a:t>
          </a:r>
          <a:br>
            <a:rPr lang="en-AU" sz="800" kern="1200" dirty="0">
              <a:latin typeface="VIC"/>
            </a:rPr>
          </a:br>
          <a:r>
            <a:rPr lang="en-AU" sz="800" kern="1200" dirty="0">
              <a:latin typeface="VIC"/>
            </a:rPr>
            <a:t>[Clause 23 JSERP)</a:t>
          </a:r>
        </a:p>
      </dsp:txBody>
      <dsp:txXfrm>
        <a:off x="406366" y="2600884"/>
        <a:ext cx="1960660" cy="751247"/>
      </dsp:txXfrm>
    </dsp:sp>
    <dsp:sp modelId="{93032183-0F83-4433-917C-EC43ED59572F}">
      <dsp:nvSpPr>
        <dsp:cNvPr id="0" name=""/>
        <dsp:cNvSpPr/>
      </dsp:nvSpPr>
      <dsp:spPr>
        <a:xfrm>
          <a:off x="194588" y="797813"/>
          <a:ext cx="188406" cy="3135331"/>
        </a:xfrm>
        <a:custGeom>
          <a:avLst/>
          <a:gdLst/>
          <a:ahLst/>
          <a:cxnLst/>
          <a:rect l="0" t="0" r="0" b="0"/>
          <a:pathLst>
            <a:path>
              <a:moveTo>
                <a:pt x="0" y="0"/>
              </a:moveTo>
              <a:lnTo>
                <a:pt x="0" y="3135331"/>
              </a:lnTo>
              <a:lnTo>
                <a:pt x="188406" y="313533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7273235-C55E-4617-9AC5-02658C81BEDB}">
      <dsp:nvSpPr>
        <dsp:cNvPr id="0" name=""/>
        <dsp:cNvSpPr/>
      </dsp:nvSpPr>
      <dsp:spPr>
        <a:xfrm>
          <a:off x="382994" y="3452456"/>
          <a:ext cx="2002774" cy="961376"/>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1126424"/>
              <a:satOff val="-2903"/>
              <a:lumOff val="-196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kern="1200" dirty="0">
              <a:latin typeface="VIC"/>
            </a:rPr>
            <a:t>A request for external advertising requires a </a:t>
          </a:r>
          <a:r>
            <a:rPr lang="en-AU" sz="800" b="1" kern="1200" dirty="0">
              <a:latin typeface="VIC"/>
            </a:rPr>
            <a:t>clear evidence-base and explanation</a:t>
          </a:r>
          <a:r>
            <a:rPr lang="en-AU" sz="800" kern="1200" dirty="0">
              <a:latin typeface="VIC"/>
            </a:rPr>
            <a:t> for why no suitable candidate was found within VPS. Cite Robust Assessment Guidelines and growth potential. [Clause 26 JSERP]</a:t>
          </a:r>
        </a:p>
      </dsp:txBody>
      <dsp:txXfrm>
        <a:off x="411152" y="3480614"/>
        <a:ext cx="1946458" cy="905060"/>
      </dsp:txXfrm>
    </dsp:sp>
    <dsp:sp modelId="{F26AED5B-AC7C-46D1-AC84-453452F8D975}">
      <dsp:nvSpPr>
        <dsp:cNvPr id="0" name=""/>
        <dsp:cNvSpPr/>
      </dsp:nvSpPr>
      <dsp:spPr>
        <a:xfrm>
          <a:off x="194588" y="797813"/>
          <a:ext cx="188406" cy="3976679"/>
        </a:xfrm>
        <a:custGeom>
          <a:avLst/>
          <a:gdLst/>
          <a:ahLst/>
          <a:cxnLst/>
          <a:rect l="0" t="0" r="0" b="0"/>
          <a:pathLst>
            <a:path>
              <a:moveTo>
                <a:pt x="0" y="0"/>
              </a:moveTo>
              <a:lnTo>
                <a:pt x="0" y="3976679"/>
              </a:lnTo>
              <a:lnTo>
                <a:pt x="188406" y="3976679"/>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FF22F25-DE2C-4C4B-BC13-D1FE5BDB07E5}">
      <dsp:nvSpPr>
        <dsp:cNvPr id="0" name=""/>
        <dsp:cNvSpPr/>
      </dsp:nvSpPr>
      <dsp:spPr>
        <a:xfrm>
          <a:off x="382994" y="4488357"/>
          <a:ext cx="2008329" cy="572270"/>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1501898"/>
              <a:satOff val="-3871"/>
              <a:lumOff val="-261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b="1" kern="1200" dirty="0">
              <a:latin typeface="VIC"/>
            </a:rPr>
            <a:t>Secondment </a:t>
          </a:r>
          <a:r>
            <a:rPr lang="en-AU" sz="800" kern="1200" dirty="0">
              <a:latin typeface="VIC"/>
            </a:rPr>
            <a:t>opportunities greater than 6 months must be advertised on the JSE </a:t>
          </a:r>
          <a:br>
            <a:rPr lang="en-AU" sz="800" kern="1200" dirty="0">
              <a:latin typeface="VIC"/>
            </a:rPr>
          </a:br>
          <a:r>
            <a:rPr lang="en-AU" sz="800" kern="1200" dirty="0">
              <a:latin typeface="VIC"/>
            </a:rPr>
            <a:t>[Clause 9 JSERP]</a:t>
          </a:r>
        </a:p>
      </dsp:txBody>
      <dsp:txXfrm>
        <a:off x="399755" y="4505118"/>
        <a:ext cx="1974807" cy="538748"/>
      </dsp:txXfrm>
    </dsp:sp>
    <dsp:sp modelId="{ED8E0DEC-0FDD-4B97-AC68-98CD3971A3EA}">
      <dsp:nvSpPr>
        <dsp:cNvPr id="0" name=""/>
        <dsp:cNvSpPr/>
      </dsp:nvSpPr>
      <dsp:spPr>
        <a:xfrm>
          <a:off x="194588" y="797813"/>
          <a:ext cx="188406" cy="4603201"/>
        </a:xfrm>
        <a:custGeom>
          <a:avLst/>
          <a:gdLst/>
          <a:ahLst/>
          <a:cxnLst/>
          <a:rect l="0" t="0" r="0" b="0"/>
          <a:pathLst>
            <a:path>
              <a:moveTo>
                <a:pt x="0" y="0"/>
              </a:moveTo>
              <a:lnTo>
                <a:pt x="0" y="4603201"/>
              </a:lnTo>
              <a:lnTo>
                <a:pt x="188406" y="460320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13865A9-2945-45FE-B23A-8CFDCB3100DC}">
      <dsp:nvSpPr>
        <dsp:cNvPr id="0" name=""/>
        <dsp:cNvSpPr/>
      </dsp:nvSpPr>
      <dsp:spPr>
        <a:xfrm>
          <a:off x="382994" y="5132909"/>
          <a:ext cx="2034420" cy="536210"/>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1877373"/>
              <a:satOff val="-4839"/>
              <a:lumOff val="-326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b="1" kern="1200" dirty="0">
              <a:latin typeface="VIC"/>
            </a:rPr>
            <a:t>External advertising </a:t>
          </a:r>
          <a:r>
            <a:rPr lang="en-AU" sz="800" kern="1200" dirty="0">
              <a:latin typeface="VIC"/>
            </a:rPr>
            <a:t>must occur in </a:t>
          </a:r>
          <a:r>
            <a:rPr lang="en-AU" sz="800" b="1" kern="1200" dirty="0">
              <a:latin typeface="VIC"/>
            </a:rPr>
            <a:t>Parallel </a:t>
          </a:r>
          <a:r>
            <a:rPr lang="en-AU" sz="800" kern="1200" dirty="0">
              <a:latin typeface="VIC"/>
            </a:rPr>
            <a:t>with readvertising on the JSE. [Clause 25 JSERP]</a:t>
          </a:r>
        </a:p>
      </dsp:txBody>
      <dsp:txXfrm>
        <a:off x="398699" y="5148614"/>
        <a:ext cx="2003010" cy="504800"/>
      </dsp:txXfrm>
    </dsp:sp>
    <dsp:sp modelId="{1CF00088-B7B3-48E8-9CED-9FECAC134251}">
      <dsp:nvSpPr>
        <dsp:cNvPr id="0" name=""/>
        <dsp:cNvSpPr/>
      </dsp:nvSpPr>
      <dsp:spPr>
        <a:xfrm>
          <a:off x="2507749" y="6527"/>
          <a:ext cx="2052186" cy="782076"/>
        </a:xfrm>
        <a:prstGeom prst="roundRect">
          <a:avLst>
            <a:gd name="adj" fmla="val 10000"/>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AU" sz="1200" b="1" kern="1200">
              <a:latin typeface="VIC"/>
            </a:rPr>
            <a:t>External </a:t>
          </a:r>
          <a:br>
            <a:rPr lang="en-AU" sz="1200" b="1" kern="1200">
              <a:latin typeface="VIC"/>
            </a:rPr>
          </a:br>
          <a:r>
            <a:rPr lang="en-AU" sz="1200" b="1" kern="1200">
              <a:latin typeface="VIC"/>
            </a:rPr>
            <a:t>Advertising </a:t>
          </a:r>
          <a:br>
            <a:rPr lang="en-AU" sz="1200" b="1" kern="1200">
              <a:latin typeface="VIC"/>
            </a:rPr>
          </a:br>
          <a:r>
            <a:rPr lang="en-AU" sz="900" b="1" kern="1200">
              <a:latin typeface="VIC"/>
            </a:rPr>
            <a:t>(in parallel with JSE)</a:t>
          </a:r>
          <a:endParaRPr lang="en-AU" sz="1200" b="1" kern="1200">
            <a:latin typeface="VIC"/>
          </a:endParaRPr>
        </a:p>
      </dsp:txBody>
      <dsp:txXfrm>
        <a:off x="2530655" y="29433"/>
        <a:ext cx="2006374" cy="736264"/>
      </dsp:txXfrm>
    </dsp:sp>
    <dsp:sp modelId="{E6D80C29-99F8-4EB2-9C94-74CE974DD074}">
      <dsp:nvSpPr>
        <dsp:cNvPr id="0" name=""/>
        <dsp:cNvSpPr/>
      </dsp:nvSpPr>
      <dsp:spPr>
        <a:xfrm>
          <a:off x="2712967" y="788603"/>
          <a:ext cx="151284" cy="525294"/>
        </a:xfrm>
        <a:custGeom>
          <a:avLst/>
          <a:gdLst/>
          <a:ahLst/>
          <a:cxnLst/>
          <a:rect l="0" t="0" r="0" b="0"/>
          <a:pathLst>
            <a:path>
              <a:moveTo>
                <a:pt x="0" y="0"/>
              </a:moveTo>
              <a:lnTo>
                <a:pt x="0" y="525294"/>
              </a:lnTo>
              <a:lnTo>
                <a:pt x="151284" y="52529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59AE0D-4239-4B08-957B-121A099285B1}">
      <dsp:nvSpPr>
        <dsp:cNvPr id="0" name=""/>
        <dsp:cNvSpPr/>
      </dsp:nvSpPr>
      <dsp:spPr>
        <a:xfrm>
          <a:off x="2864252" y="849920"/>
          <a:ext cx="1916227" cy="92795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kern="1200" dirty="0">
              <a:latin typeface="VIC"/>
            </a:rPr>
            <a:t>In rare circumstances, hiring managers may </a:t>
          </a:r>
          <a:r>
            <a:rPr lang="en-AU" sz="800" b="0" kern="1200" dirty="0">
              <a:latin typeface="VIC"/>
            </a:rPr>
            <a:t>seek Secretary  approval</a:t>
          </a:r>
          <a:r>
            <a:rPr lang="en-AU" sz="800" kern="1200" dirty="0">
              <a:latin typeface="VIC"/>
            </a:rPr>
            <a:t> for </a:t>
          </a:r>
          <a:r>
            <a:rPr lang="en-AU" sz="800" b="1" kern="1200" dirty="0">
              <a:latin typeface="VIC"/>
            </a:rPr>
            <a:t>immediate</a:t>
          </a:r>
          <a:r>
            <a:rPr lang="en-AU" sz="800" kern="1200" dirty="0">
              <a:latin typeface="VIC"/>
            </a:rPr>
            <a:t> </a:t>
          </a:r>
          <a:r>
            <a:rPr lang="en-AU" sz="800" b="1" kern="1200" dirty="0">
              <a:latin typeface="VIC"/>
            </a:rPr>
            <a:t>external advertising </a:t>
          </a:r>
          <a:r>
            <a:rPr lang="en-AU" sz="800" kern="1200" dirty="0">
              <a:latin typeface="VIC"/>
            </a:rPr>
            <a:t>(in parallel with advertising on the JSE), when </a:t>
          </a:r>
          <a:r>
            <a:rPr lang="en-AU" sz="800" b="1" kern="1200" dirty="0">
              <a:latin typeface="VIC"/>
            </a:rPr>
            <a:t>specialist skills </a:t>
          </a:r>
          <a:r>
            <a:rPr lang="en-AU" sz="800" kern="1200" dirty="0">
              <a:latin typeface="VIC"/>
            </a:rPr>
            <a:t>are required.</a:t>
          </a:r>
          <a:br>
            <a:rPr lang="en-AU" sz="800" kern="1200" dirty="0">
              <a:latin typeface="VIC"/>
            </a:rPr>
          </a:br>
          <a:r>
            <a:rPr lang="en-AU" sz="800" kern="1200" dirty="0">
              <a:latin typeface="VIC"/>
            </a:rPr>
            <a:t>[Clause 28 JSERP]</a:t>
          </a:r>
        </a:p>
      </dsp:txBody>
      <dsp:txXfrm>
        <a:off x="2891431" y="877099"/>
        <a:ext cx="1861869" cy="873597"/>
      </dsp:txXfrm>
    </dsp:sp>
    <dsp:sp modelId="{F502C724-04AE-4DE7-8D83-00B9F35F79E9}">
      <dsp:nvSpPr>
        <dsp:cNvPr id="0" name=""/>
        <dsp:cNvSpPr/>
      </dsp:nvSpPr>
      <dsp:spPr>
        <a:xfrm>
          <a:off x="2712967" y="788603"/>
          <a:ext cx="125914" cy="1482106"/>
        </a:xfrm>
        <a:custGeom>
          <a:avLst/>
          <a:gdLst/>
          <a:ahLst/>
          <a:cxnLst/>
          <a:rect l="0" t="0" r="0" b="0"/>
          <a:pathLst>
            <a:path>
              <a:moveTo>
                <a:pt x="0" y="0"/>
              </a:moveTo>
              <a:lnTo>
                <a:pt x="0" y="1482106"/>
              </a:lnTo>
              <a:lnTo>
                <a:pt x="125914" y="148210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D73C7C-1D9B-4870-9A26-6D48AA1F1A37}">
      <dsp:nvSpPr>
        <dsp:cNvPr id="0" name=""/>
        <dsp:cNvSpPr/>
      </dsp:nvSpPr>
      <dsp:spPr>
        <a:xfrm>
          <a:off x="2838882" y="1863774"/>
          <a:ext cx="1933988" cy="81387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2628322"/>
              <a:satOff val="-6774"/>
              <a:lumOff val="-457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b="1" kern="1200" dirty="0">
              <a:latin typeface="VIC"/>
            </a:rPr>
            <a:t>JSE applicants</a:t>
          </a:r>
          <a:r>
            <a:rPr lang="en-AU" sz="800" kern="1200" dirty="0">
              <a:latin typeface="VIC"/>
            </a:rPr>
            <a:t> must be considered and assessed using the Robust Assessment Guidelines … </a:t>
          </a:r>
          <a:r>
            <a:rPr lang="en-AU" sz="800" b="1" kern="1200" dirty="0">
              <a:latin typeface="VIC"/>
            </a:rPr>
            <a:t>prior to external applicants</a:t>
          </a:r>
          <a:r>
            <a:rPr lang="en-AU" sz="800" kern="1200" dirty="0">
              <a:latin typeface="VIC"/>
            </a:rPr>
            <a:t> in immediate external advertising (concurrent with JSE) [Clause 29 JSERP]</a:t>
          </a:r>
        </a:p>
      </dsp:txBody>
      <dsp:txXfrm>
        <a:off x="2862720" y="1887612"/>
        <a:ext cx="1886312" cy="766197"/>
      </dsp:txXfrm>
    </dsp:sp>
    <dsp:sp modelId="{273E6C1E-2FF3-4B6A-A8DA-6291BFC3A33D}">
      <dsp:nvSpPr>
        <dsp:cNvPr id="0" name=""/>
        <dsp:cNvSpPr/>
      </dsp:nvSpPr>
      <dsp:spPr>
        <a:xfrm>
          <a:off x="2712967" y="788603"/>
          <a:ext cx="129539" cy="2477966"/>
        </a:xfrm>
        <a:custGeom>
          <a:avLst/>
          <a:gdLst/>
          <a:ahLst/>
          <a:cxnLst/>
          <a:rect l="0" t="0" r="0" b="0"/>
          <a:pathLst>
            <a:path>
              <a:moveTo>
                <a:pt x="0" y="0"/>
              </a:moveTo>
              <a:lnTo>
                <a:pt x="0" y="2477966"/>
              </a:lnTo>
              <a:lnTo>
                <a:pt x="129539" y="247796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57E079-84D7-46C5-93BD-4A4200D1D1DF}">
      <dsp:nvSpPr>
        <dsp:cNvPr id="0" name=""/>
        <dsp:cNvSpPr/>
      </dsp:nvSpPr>
      <dsp:spPr>
        <a:xfrm>
          <a:off x="2842506" y="2768623"/>
          <a:ext cx="1923190" cy="99589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3003797"/>
              <a:satOff val="-7742"/>
              <a:lumOff val="-522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b="1" kern="1200" dirty="0">
              <a:latin typeface="VIC"/>
            </a:rPr>
            <a:t>Secretary pre-approval for external advertising </a:t>
          </a:r>
          <a:r>
            <a:rPr lang="en-AU" sz="800" kern="1200" dirty="0">
              <a:latin typeface="VIC"/>
            </a:rPr>
            <a:t>may be given for a specific role (before the role is advertised) if it is anticipated that the role may not receive any applications through the JSE. </a:t>
          </a:r>
          <a:br>
            <a:rPr lang="en-AU" sz="800" kern="1200" dirty="0">
              <a:latin typeface="VIC"/>
            </a:rPr>
          </a:br>
          <a:r>
            <a:rPr lang="en-AU" sz="800" kern="1200" dirty="0">
              <a:latin typeface="VIC"/>
            </a:rPr>
            <a:t>[Clause 24 JSERP]</a:t>
          </a:r>
        </a:p>
      </dsp:txBody>
      <dsp:txXfrm>
        <a:off x="2871675" y="2797792"/>
        <a:ext cx="1864852" cy="937555"/>
      </dsp:txXfrm>
    </dsp:sp>
    <dsp:sp modelId="{3E305766-F742-48CB-91EC-2B4F8D9A756C}">
      <dsp:nvSpPr>
        <dsp:cNvPr id="0" name=""/>
        <dsp:cNvSpPr/>
      </dsp:nvSpPr>
      <dsp:spPr>
        <a:xfrm>
          <a:off x="2712967" y="788603"/>
          <a:ext cx="159498" cy="3539509"/>
        </a:xfrm>
        <a:custGeom>
          <a:avLst/>
          <a:gdLst/>
          <a:ahLst/>
          <a:cxnLst/>
          <a:rect l="0" t="0" r="0" b="0"/>
          <a:pathLst>
            <a:path>
              <a:moveTo>
                <a:pt x="0" y="0"/>
              </a:moveTo>
              <a:lnTo>
                <a:pt x="0" y="3539509"/>
              </a:lnTo>
              <a:lnTo>
                <a:pt x="159498" y="3539509"/>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21A0A0-8549-49F6-A814-A5FAE9980864}">
      <dsp:nvSpPr>
        <dsp:cNvPr id="0" name=""/>
        <dsp:cNvSpPr/>
      </dsp:nvSpPr>
      <dsp:spPr>
        <a:xfrm>
          <a:off x="2872466" y="3848630"/>
          <a:ext cx="1919069" cy="958966"/>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kern="1200" dirty="0">
              <a:latin typeface="VIC"/>
            </a:rPr>
            <a:t>To promote </a:t>
          </a:r>
          <a:r>
            <a:rPr lang="en-AU" sz="800" b="1" kern="1200" dirty="0">
              <a:latin typeface="VIC"/>
            </a:rPr>
            <a:t>diversity</a:t>
          </a:r>
          <a:r>
            <a:rPr lang="en-AU" sz="800" kern="1200" dirty="0">
              <a:latin typeface="VIC"/>
            </a:rPr>
            <a:t>…hiring managers may seek approval for immediate external advertising (parallel with advertising on the JSE) for roles subject to </a:t>
          </a:r>
          <a:r>
            <a:rPr lang="en-AU" sz="800" b="1" kern="1200" dirty="0">
              <a:latin typeface="VIC"/>
            </a:rPr>
            <a:t>s.12</a:t>
          </a:r>
          <a:r>
            <a:rPr lang="en-AU" sz="800" kern="1200" dirty="0">
              <a:latin typeface="VIC"/>
            </a:rPr>
            <a:t> of the </a:t>
          </a:r>
          <a:r>
            <a:rPr lang="en-AU" sz="800" b="1" i="1" kern="1200" dirty="0">
              <a:latin typeface="VIC"/>
            </a:rPr>
            <a:t>Equal Opportunity Act 2010</a:t>
          </a:r>
          <a:r>
            <a:rPr lang="en-AU" sz="800" kern="1200" dirty="0">
              <a:latin typeface="VIC"/>
            </a:rPr>
            <a:t>.</a:t>
          </a:r>
          <a:br>
            <a:rPr lang="en-AU" sz="800" kern="1200" dirty="0">
              <a:latin typeface="VIC"/>
            </a:rPr>
          </a:br>
          <a:r>
            <a:rPr lang="en-AU" sz="800" kern="1200" dirty="0">
              <a:latin typeface="VIC"/>
            </a:rPr>
            <a:t>[Clause 27 JSERP]</a:t>
          </a:r>
        </a:p>
      </dsp:txBody>
      <dsp:txXfrm>
        <a:off x="2900553" y="3876717"/>
        <a:ext cx="1862895" cy="902792"/>
      </dsp:txXfrm>
    </dsp:sp>
    <dsp:sp modelId="{154136E3-5F65-49F8-B683-9AB08BF44A63}">
      <dsp:nvSpPr>
        <dsp:cNvPr id="0" name=""/>
        <dsp:cNvSpPr/>
      </dsp:nvSpPr>
      <dsp:spPr>
        <a:xfrm>
          <a:off x="2712967" y="788603"/>
          <a:ext cx="172506" cy="4453230"/>
        </a:xfrm>
        <a:custGeom>
          <a:avLst/>
          <a:gdLst/>
          <a:ahLst/>
          <a:cxnLst/>
          <a:rect l="0" t="0" r="0" b="0"/>
          <a:pathLst>
            <a:path>
              <a:moveTo>
                <a:pt x="0" y="0"/>
              </a:moveTo>
              <a:lnTo>
                <a:pt x="0" y="4453230"/>
              </a:lnTo>
              <a:lnTo>
                <a:pt x="172506" y="445323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B99D8C-39AF-45F9-AB25-8712C63C263C}">
      <dsp:nvSpPr>
        <dsp:cNvPr id="0" name=""/>
        <dsp:cNvSpPr/>
      </dsp:nvSpPr>
      <dsp:spPr>
        <a:xfrm>
          <a:off x="2885474" y="4879130"/>
          <a:ext cx="1917410" cy="725408"/>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3754746"/>
              <a:satOff val="-9677"/>
              <a:lumOff val="-653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kern="1200" dirty="0">
              <a:latin typeface="VIC"/>
            </a:rPr>
            <a:t>Some VPS </a:t>
          </a:r>
          <a:r>
            <a:rPr lang="en-AU" sz="800" b="1" kern="1200" dirty="0">
              <a:latin typeface="VIC"/>
            </a:rPr>
            <a:t>employment programs </a:t>
          </a:r>
          <a:r>
            <a:rPr lang="en-AU" sz="800" kern="1200" dirty="0">
              <a:latin typeface="VIC"/>
            </a:rPr>
            <a:t>will be advertised externally and parallel JSE advertising is encouraged. </a:t>
          </a:r>
          <a:br>
            <a:rPr lang="en-AU" sz="800" kern="1200" dirty="0">
              <a:latin typeface="VIC"/>
            </a:rPr>
          </a:br>
          <a:r>
            <a:rPr lang="en-AU" sz="800" kern="1200" dirty="0">
              <a:latin typeface="VIC"/>
            </a:rPr>
            <a:t>[Clause 30 JSERP]</a:t>
          </a:r>
        </a:p>
      </dsp:txBody>
      <dsp:txXfrm>
        <a:off x="2906720" y="4900376"/>
        <a:ext cx="1874918" cy="682916"/>
      </dsp:txXfrm>
    </dsp:sp>
    <dsp:sp modelId="{E01A3808-D5A5-4531-A01D-6476EB09C121}">
      <dsp:nvSpPr>
        <dsp:cNvPr id="0" name=""/>
        <dsp:cNvSpPr/>
      </dsp:nvSpPr>
      <dsp:spPr>
        <a:xfrm>
          <a:off x="4905404" y="11644"/>
          <a:ext cx="1790778" cy="750720"/>
        </a:xfrm>
        <a:prstGeom prst="roundRect">
          <a:avLst>
            <a:gd name="adj" fmla="val 10000"/>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AU" sz="1200" b="1" kern="1200">
              <a:latin typeface="VIC"/>
            </a:rPr>
            <a:t>Temporary Acting Opportunities</a:t>
          </a:r>
        </a:p>
      </dsp:txBody>
      <dsp:txXfrm>
        <a:off x="4927392" y="33632"/>
        <a:ext cx="1746802" cy="706744"/>
      </dsp:txXfrm>
    </dsp:sp>
    <dsp:sp modelId="{7FCAF53D-D0DB-4B35-8058-184FBFF10B28}">
      <dsp:nvSpPr>
        <dsp:cNvPr id="0" name=""/>
        <dsp:cNvSpPr/>
      </dsp:nvSpPr>
      <dsp:spPr>
        <a:xfrm>
          <a:off x="5084482" y="762365"/>
          <a:ext cx="193452" cy="1046615"/>
        </a:xfrm>
        <a:custGeom>
          <a:avLst/>
          <a:gdLst/>
          <a:ahLst/>
          <a:cxnLst/>
          <a:rect l="0" t="0" r="0" b="0"/>
          <a:pathLst>
            <a:path>
              <a:moveTo>
                <a:pt x="0" y="0"/>
              </a:moveTo>
              <a:lnTo>
                <a:pt x="0" y="1046615"/>
              </a:lnTo>
              <a:lnTo>
                <a:pt x="193452" y="104661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4232ED-3211-495C-9EC5-A59241830F32}">
      <dsp:nvSpPr>
        <dsp:cNvPr id="0" name=""/>
        <dsp:cNvSpPr/>
      </dsp:nvSpPr>
      <dsp:spPr>
        <a:xfrm>
          <a:off x="5277934" y="810902"/>
          <a:ext cx="1743717" cy="1996156"/>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4130220"/>
              <a:satOff val="-10645"/>
              <a:lumOff val="-719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ts val="0"/>
            </a:spcAft>
            <a:buNone/>
          </a:pPr>
          <a:r>
            <a:rPr lang="en-US" sz="800" kern="1200" dirty="0">
              <a:latin typeface="VIC" panose="00000500000000000000" pitchFamily="2" charset="0"/>
            </a:rPr>
            <a:t>Advertising through the JSE is not mandatory, but is encouraged, for </a:t>
          </a:r>
          <a:r>
            <a:rPr lang="en-US" sz="800" b="0" kern="1200" dirty="0">
              <a:latin typeface="VIC" panose="00000500000000000000" pitchFamily="2" charset="0"/>
            </a:rPr>
            <a:t>temporary acting opportunities </a:t>
          </a:r>
          <a:r>
            <a:rPr lang="en-US" sz="800" b="1" kern="1200" dirty="0">
              <a:latin typeface="VIC" panose="00000500000000000000" pitchFamily="2" charset="0"/>
            </a:rPr>
            <a:t>up to 6 months</a:t>
          </a:r>
          <a:r>
            <a:rPr lang="en-US" sz="800" kern="1200" dirty="0">
              <a:latin typeface="VIC" panose="00000500000000000000" pitchFamily="2" charset="0"/>
            </a:rPr>
            <a:t> if a current VPS employee is identified. A temporary acting opportunity fills a role temporarily vacated by an employee (e.g. by taking leave or going on secondment) or a vacant role for which a substantive recruitment process is underway.</a:t>
          </a:r>
        </a:p>
        <a:p>
          <a:pPr marL="0" lvl="0" indent="0" algn="ctr" defTabSz="355600">
            <a:lnSpc>
              <a:spcPct val="90000"/>
            </a:lnSpc>
            <a:spcBef>
              <a:spcPct val="0"/>
            </a:spcBef>
            <a:spcAft>
              <a:spcPct val="35000"/>
            </a:spcAft>
            <a:buNone/>
          </a:pPr>
          <a:r>
            <a:rPr lang="en-AU" sz="800" kern="1200" dirty="0">
              <a:latin typeface="VIC" panose="00000500000000000000" pitchFamily="2" charset="0"/>
            </a:rPr>
            <a:t>[Clause 10 JSERP]</a:t>
          </a:r>
          <a:r>
            <a:rPr lang="en-US" sz="800" kern="1200" dirty="0">
              <a:latin typeface="VIC" panose="00000500000000000000" pitchFamily="2" charset="0"/>
            </a:rPr>
            <a:t> </a:t>
          </a:r>
          <a:endParaRPr lang="en-AU" sz="800" kern="1200" dirty="0">
            <a:latin typeface="VIC" panose="00000500000000000000" pitchFamily="2" charset="0"/>
          </a:endParaRPr>
        </a:p>
      </dsp:txBody>
      <dsp:txXfrm>
        <a:off x="5329006" y="861974"/>
        <a:ext cx="1641573" cy="1894012"/>
      </dsp:txXfrm>
    </dsp:sp>
    <dsp:sp modelId="{0CC24BA6-7D4C-4A44-8CA4-ECD93FA5749E}">
      <dsp:nvSpPr>
        <dsp:cNvPr id="0" name=""/>
        <dsp:cNvSpPr/>
      </dsp:nvSpPr>
      <dsp:spPr>
        <a:xfrm>
          <a:off x="5084482" y="762365"/>
          <a:ext cx="227628" cy="2684013"/>
        </a:xfrm>
        <a:custGeom>
          <a:avLst/>
          <a:gdLst/>
          <a:ahLst/>
          <a:cxnLst/>
          <a:rect l="0" t="0" r="0" b="0"/>
          <a:pathLst>
            <a:path>
              <a:moveTo>
                <a:pt x="0" y="0"/>
              </a:moveTo>
              <a:lnTo>
                <a:pt x="0" y="2684013"/>
              </a:lnTo>
              <a:lnTo>
                <a:pt x="227628" y="2684013"/>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FFB692-ABE5-4752-A8FF-79332E1F7708}">
      <dsp:nvSpPr>
        <dsp:cNvPr id="0" name=""/>
        <dsp:cNvSpPr/>
      </dsp:nvSpPr>
      <dsp:spPr>
        <a:xfrm>
          <a:off x="5312110" y="2984430"/>
          <a:ext cx="1708121" cy="923897"/>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US" sz="800" b="0" kern="1200" dirty="0">
              <a:latin typeface="VIC" panose="00000500000000000000" pitchFamily="2" charset="0"/>
            </a:rPr>
            <a:t>Temporary acting opportunities </a:t>
          </a:r>
          <a:r>
            <a:rPr lang="en-US" sz="800" b="1" kern="1200" dirty="0">
              <a:latin typeface="VIC" panose="00000500000000000000" pitchFamily="2" charset="0"/>
            </a:rPr>
            <a:t>longer than 6 months </a:t>
          </a:r>
          <a:r>
            <a:rPr lang="en-US" sz="800" kern="1200" dirty="0">
              <a:latin typeface="VIC" panose="00000500000000000000" pitchFamily="2" charset="0"/>
            </a:rPr>
            <a:t>must be advertised through the JSE.</a:t>
          </a:r>
          <a:br>
            <a:rPr lang="en-AU" sz="800" kern="1200" dirty="0">
              <a:latin typeface="VIC" panose="00000500000000000000" pitchFamily="2" charset="0"/>
            </a:rPr>
          </a:br>
          <a:r>
            <a:rPr lang="en-AU" sz="800" kern="1200" dirty="0">
              <a:latin typeface="VIC" panose="00000500000000000000" pitchFamily="2" charset="0"/>
            </a:rPr>
            <a:t>[Clause 10 JSERP]</a:t>
          </a:r>
        </a:p>
      </dsp:txBody>
      <dsp:txXfrm>
        <a:off x="5339170" y="3011490"/>
        <a:ext cx="1654001" cy="869777"/>
      </dsp:txXfrm>
    </dsp:sp>
    <dsp:sp modelId="{C8EDBACA-6D3A-439B-9733-B699C8972B05}">
      <dsp:nvSpPr>
        <dsp:cNvPr id="0" name=""/>
        <dsp:cNvSpPr/>
      </dsp:nvSpPr>
      <dsp:spPr>
        <a:xfrm>
          <a:off x="6994878" y="11644"/>
          <a:ext cx="1833574" cy="745289"/>
        </a:xfrm>
        <a:prstGeom prst="roundRect">
          <a:avLst>
            <a:gd name="adj" fmla="val 10000"/>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en-AU" sz="1200" b="1" kern="1200" dirty="0">
              <a:solidFill>
                <a:prstClr val="white"/>
              </a:solidFill>
              <a:latin typeface="VIC"/>
              <a:ea typeface="+mn-ea"/>
              <a:cs typeface="+mn-cs"/>
            </a:rPr>
            <a:t>Setting up a new urgent team </a:t>
          </a:r>
        </a:p>
      </dsp:txBody>
      <dsp:txXfrm>
        <a:off x="7016707" y="33473"/>
        <a:ext cx="1789916" cy="701631"/>
      </dsp:txXfrm>
    </dsp:sp>
    <dsp:sp modelId="{908B3F12-5356-4E07-A394-A70734E8598F}">
      <dsp:nvSpPr>
        <dsp:cNvPr id="0" name=""/>
        <dsp:cNvSpPr/>
      </dsp:nvSpPr>
      <dsp:spPr>
        <a:xfrm>
          <a:off x="7178236" y="756934"/>
          <a:ext cx="171984" cy="909324"/>
        </a:xfrm>
        <a:custGeom>
          <a:avLst/>
          <a:gdLst/>
          <a:ahLst/>
          <a:cxnLst/>
          <a:rect l="0" t="0" r="0" b="0"/>
          <a:pathLst>
            <a:path>
              <a:moveTo>
                <a:pt x="0" y="0"/>
              </a:moveTo>
              <a:lnTo>
                <a:pt x="0" y="909324"/>
              </a:lnTo>
              <a:lnTo>
                <a:pt x="171984" y="90932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7FEAEE-6712-40BC-9B95-2759FF6F6E0E}">
      <dsp:nvSpPr>
        <dsp:cNvPr id="0" name=""/>
        <dsp:cNvSpPr/>
      </dsp:nvSpPr>
      <dsp:spPr>
        <a:xfrm>
          <a:off x="7350221" y="810975"/>
          <a:ext cx="1420023" cy="1710567"/>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4881170"/>
              <a:satOff val="-12580"/>
              <a:lumOff val="-849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rtl="0">
            <a:lnSpc>
              <a:spcPct val="90000"/>
            </a:lnSpc>
            <a:spcBef>
              <a:spcPct val="0"/>
            </a:spcBef>
            <a:spcAft>
              <a:spcPct val="35000"/>
            </a:spcAft>
            <a:buNone/>
          </a:pPr>
          <a:r>
            <a:rPr lang="en-AU" sz="800" b="1" kern="1200" dirty="0">
              <a:latin typeface="VIC"/>
            </a:rPr>
            <a:t>Direct appointments</a:t>
          </a:r>
          <a:r>
            <a:rPr lang="en-AU" sz="800" kern="1200" dirty="0">
              <a:latin typeface="VIC"/>
            </a:rPr>
            <a:t> of VPS staff are permitted for roles </a:t>
          </a:r>
          <a:r>
            <a:rPr lang="en-AU" sz="800" b="1" kern="1200" dirty="0">
              <a:latin typeface="VIC"/>
            </a:rPr>
            <a:t>up to 12 weeks</a:t>
          </a:r>
          <a:r>
            <a:rPr lang="en-AU" sz="800" kern="1200" dirty="0">
              <a:latin typeface="VIC"/>
            </a:rPr>
            <a:t>’ duration when standing up new teams in times of urgency and when the ongoing  composition of the team is still being determined. </a:t>
          </a:r>
          <a:br>
            <a:rPr lang="en-AU" sz="800" kern="1200" dirty="0">
              <a:latin typeface="VIC"/>
            </a:rPr>
          </a:br>
          <a:r>
            <a:rPr lang="en-AU" sz="800" kern="1200" dirty="0">
              <a:latin typeface="VIC"/>
            </a:rPr>
            <a:t>[Clause 19 JSERP]</a:t>
          </a:r>
        </a:p>
      </dsp:txBody>
      <dsp:txXfrm>
        <a:off x="7391812" y="852566"/>
        <a:ext cx="1336841" cy="1627385"/>
      </dsp:txXfrm>
    </dsp:sp>
    <dsp:sp modelId="{B2F7238D-5253-4C99-8523-162301D6C283}">
      <dsp:nvSpPr>
        <dsp:cNvPr id="0" name=""/>
        <dsp:cNvSpPr/>
      </dsp:nvSpPr>
      <dsp:spPr>
        <a:xfrm>
          <a:off x="7178236" y="756934"/>
          <a:ext cx="196593" cy="2308332"/>
        </a:xfrm>
        <a:custGeom>
          <a:avLst/>
          <a:gdLst/>
          <a:ahLst/>
          <a:cxnLst/>
          <a:rect l="0" t="0" r="0" b="0"/>
          <a:pathLst>
            <a:path>
              <a:moveTo>
                <a:pt x="0" y="0"/>
              </a:moveTo>
              <a:lnTo>
                <a:pt x="0" y="2308332"/>
              </a:lnTo>
              <a:lnTo>
                <a:pt x="196593" y="230833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7732242-428B-437F-8CE2-31B1C24C4963}">
      <dsp:nvSpPr>
        <dsp:cNvPr id="0" name=""/>
        <dsp:cNvSpPr/>
      </dsp:nvSpPr>
      <dsp:spPr>
        <a:xfrm>
          <a:off x="7374829" y="2701306"/>
          <a:ext cx="1366339" cy="727920"/>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5256644"/>
              <a:satOff val="-13548"/>
              <a:lumOff val="-915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rtl="0">
            <a:lnSpc>
              <a:spcPct val="90000"/>
            </a:lnSpc>
            <a:spcBef>
              <a:spcPct val="0"/>
            </a:spcBef>
            <a:spcAft>
              <a:spcPct val="35000"/>
            </a:spcAft>
            <a:buNone/>
          </a:pPr>
          <a:r>
            <a:rPr lang="en-AU" sz="800" kern="1200" dirty="0">
              <a:latin typeface="VIC"/>
            </a:rPr>
            <a:t>Roles </a:t>
          </a:r>
          <a:r>
            <a:rPr lang="en-AU" sz="800" b="1" kern="1200" dirty="0">
              <a:latin typeface="VIC"/>
            </a:rPr>
            <a:t>longer than 12 weeks </a:t>
          </a:r>
          <a:r>
            <a:rPr lang="en-AU" sz="800" kern="1200" dirty="0">
              <a:latin typeface="VIC"/>
            </a:rPr>
            <a:t>must be advertised through the JSE. </a:t>
          </a:r>
        </a:p>
        <a:p>
          <a:pPr marL="0" lvl="0" indent="0" algn="ctr" defTabSz="355600" rtl="0">
            <a:lnSpc>
              <a:spcPct val="90000"/>
            </a:lnSpc>
            <a:spcBef>
              <a:spcPct val="0"/>
            </a:spcBef>
            <a:spcAft>
              <a:spcPct val="35000"/>
            </a:spcAft>
            <a:buNone/>
          </a:pPr>
          <a:r>
            <a:rPr lang="en-AU" sz="800" kern="1200" dirty="0">
              <a:latin typeface="VIC"/>
            </a:rPr>
            <a:t>[Clause 19 JSERP]</a:t>
          </a:r>
        </a:p>
      </dsp:txBody>
      <dsp:txXfrm>
        <a:off x="7396149" y="2722626"/>
        <a:ext cx="1323699" cy="685280"/>
      </dsp:txXfrm>
    </dsp:sp>
    <dsp:sp modelId="{5E2954FB-A02C-4A1C-AE65-E18A7FC37858}">
      <dsp:nvSpPr>
        <dsp:cNvPr id="0" name=""/>
        <dsp:cNvSpPr/>
      </dsp:nvSpPr>
      <dsp:spPr>
        <a:xfrm>
          <a:off x="7178236" y="756934"/>
          <a:ext cx="218338" cy="3313308"/>
        </a:xfrm>
        <a:custGeom>
          <a:avLst/>
          <a:gdLst/>
          <a:ahLst/>
          <a:cxnLst/>
          <a:rect l="0" t="0" r="0" b="0"/>
          <a:pathLst>
            <a:path>
              <a:moveTo>
                <a:pt x="0" y="0"/>
              </a:moveTo>
              <a:lnTo>
                <a:pt x="0" y="3313308"/>
              </a:lnTo>
              <a:lnTo>
                <a:pt x="218338" y="3313308"/>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2BB5FA4-4526-4CBD-9A3E-47476871785F}">
      <dsp:nvSpPr>
        <dsp:cNvPr id="0" name=""/>
        <dsp:cNvSpPr/>
      </dsp:nvSpPr>
      <dsp:spPr>
        <a:xfrm>
          <a:off x="7396574" y="3553096"/>
          <a:ext cx="1349945" cy="1034291"/>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5632119"/>
              <a:satOff val="-14516"/>
              <a:lumOff val="-980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kern="1200" dirty="0">
              <a:latin typeface="VIC"/>
            </a:rPr>
            <a:t>Once the team composition is determined, all roles must be advertised on the JSE</a:t>
          </a:r>
          <a:br>
            <a:rPr lang="en-AU" sz="800" kern="1200" dirty="0">
              <a:latin typeface="VIC"/>
            </a:rPr>
          </a:br>
          <a:r>
            <a:rPr lang="en-AU" sz="800" kern="1200" dirty="0">
              <a:latin typeface="VIC"/>
            </a:rPr>
            <a:t>[Clause 19 JSERP]</a:t>
          </a:r>
        </a:p>
      </dsp:txBody>
      <dsp:txXfrm>
        <a:off x="7426867" y="3583389"/>
        <a:ext cx="1289359" cy="973705"/>
      </dsp:txXfrm>
    </dsp:sp>
    <dsp:sp modelId="{A620965B-7349-4AA3-B18C-299790786399}">
      <dsp:nvSpPr>
        <dsp:cNvPr id="0" name=""/>
        <dsp:cNvSpPr/>
      </dsp:nvSpPr>
      <dsp:spPr>
        <a:xfrm>
          <a:off x="8987244" y="6540"/>
          <a:ext cx="1616408" cy="763984"/>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en-AU" sz="1200" b="1" kern="1200">
              <a:latin typeface="VIC"/>
            </a:rPr>
            <a:t>Miscellaneous</a:t>
          </a:r>
          <a:r>
            <a:rPr lang="en-AU" sz="1200" kern="1200">
              <a:latin typeface="VIC"/>
            </a:rPr>
            <a:t> </a:t>
          </a:r>
        </a:p>
      </dsp:txBody>
      <dsp:txXfrm>
        <a:off x="9009620" y="28916"/>
        <a:ext cx="1571656" cy="719232"/>
      </dsp:txXfrm>
    </dsp:sp>
    <dsp:sp modelId="{3045F17A-BC50-43BA-9F03-02FE05FFCB65}">
      <dsp:nvSpPr>
        <dsp:cNvPr id="0" name=""/>
        <dsp:cNvSpPr/>
      </dsp:nvSpPr>
      <dsp:spPr>
        <a:xfrm>
          <a:off x="9148885" y="770525"/>
          <a:ext cx="154915" cy="863029"/>
        </a:xfrm>
        <a:custGeom>
          <a:avLst/>
          <a:gdLst/>
          <a:ahLst/>
          <a:cxnLst/>
          <a:rect l="0" t="0" r="0" b="0"/>
          <a:pathLst>
            <a:path>
              <a:moveTo>
                <a:pt x="0" y="0"/>
              </a:moveTo>
              <a:lnTo>
                <a:pt x="0" y="863029"/>
              </a:lnTo>
              <a:lnTo>
                <a:pt x="154915" y="863029"/>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0017DA-0888-4C06-BE82-1237C1D9BAE3}">
      <dsp:nvSpPr>
        <dsp:cNvPr id="0" name=""/>
        <dsp:cNvSpPr/>
      </dsp:nvSpPr>
      <dsp:spPr>
        <a:xfrm>
          <a:off x="9303800" y="821276"/>
          <a:ext cx="1819092" cy="1624554"/>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6007594"/>
              <a:satOff val="-15484"/>
              <a:lumOff val="-1045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kern="1200" dirty="0">
              <a:latin typeface="VIC"/>
            </a:rPr>
            <a:t>If a </a:t>
          </a:r>
          <a:r>
            <a:rPr lang="en-AU" sz="800" b="1" kern="1200" dirty="0">
              <a:latin typeface="VIC"/>
            </a:rPr>
            <a:t>successful candidate resigns </a:t>
          </a:r>
          <a:r>
            <a:rPr lang="en-AU" sz="800" kern="1200" dirty="0">
              <a:latin typeface="VIC"/>
            </a:rPr>
            <a:t>from a position within 3 months of the role being advertised, hiring managers are permitted to fill the vacancy with the next most suitable candidate from the recruitment process for that exact role. If no other suitable candidate was found, hiring managers must readvertise through the JSE</a:t>
          </a:r>
          <a:br>
            <a:rPr lang="en-AU" sz="800" kern="1200" dirty="0">
              <a:latin typeface="VIC"/>
            </a:rPr>
          </a:br>
          <a:r>
            <a:rPr lang="en-AU" sz="800" kern="1200" dirty="0">
              <a:latin typeface="VIC"/>
            </a:rPr>
            <a:t>[Clause 16 JSERP]</a:t>
          </a:r>
        </a:p>
      </dsp:txBody>
      <dsp:txXfrm>
        <a:off x="9351382" y="868858"/>
        <a:ext cx="1723928" cy="1529390"/>
      </dsp:txXfrm>
    </dsp:sp>
    <dsp:sp modelId="{292971EB-B135-4D40-9AB8-60CDE49638BF}">
      <dsp:nvSpPr>
        <dsp:cNvPr id="0" name=""/>
        <dsp:cNvSpPr/>
      </dsp:nvSpPr>
      <dsp:spPr>
        <a:xfrm>
          <a:off x="9148885" y="770525"/>
          <a:ext cx="130877" cy="2571095"/>
        </a:xfrm>
        <a:custGeom>
          <a:avLst/>
          <a:gdLst/>
          <a:ahLst/>
          <a:cxnLst/>
          <a:rect l="0" t="0" r="0" b="0"/>
          <a:pathLst>
            <a:path>
              <a:moveTo>
                <a:pt x="0" y="0"/>
              </a:moveTo>
              <a:lnTo>
                <a:pt x="0" y="2571095"/>
              </a:lnTo>
              <a:lnTo>
                <a:pt x="130877" y="257109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A4B0E7-941C-4BC3-9911-2EE57A972E0D}">
      <dsp:nvSpPr>
        <dsp:cNvPr id="0" name=""/>
        <dsp:cNvSpPr/>
      </dsp:nvSpPr>
      <dsp:spPr>
        <a:xfrm>
          <a:off x="9279763" y="2648757"/>
          <a:ext cx="1843129" cy="1385726"/>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6383068"/>
              <a:satOff val="-16451"/>
              <a:lumOff val="-1111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kern="1200" dirty="0">
              <a:latin typeface="VIC"/>
            </a:rPr>
            <a:t>A </a:t>
          </a:r>
          <a:r>
            <a:rPr lang="en-AU" sz="800" b="1" kern="1200" dirty="0">
              <a:latin typeface="VIC"/>
            </a:rPr>
            <a:t>new vacancy </a:t>
          </a:r>
          <a:r>
            <a:rPr lang="en-AU" sz="800" kern="1200" dirty="0">
              <a:latin typeface="VIC"/>
            </a:rPr>
            <a:t>can be filled with a candidate deemed the next most suitable in a </a:t>
          </a:r>
          <a:r>
            <a:rPr lang="en-AU" sz="800" b="1" kern="1200" dirty="0">
              <a:latin typeface="VIC"/>
            </a:rPr>
            <a:t>previous recruitment process</a:t>
          </a:r>
          <a:r>
            <a:rPr lang="en-AU" sz="800" kern="1200" dirty="0">
              <a:latin typeface="VIC"/>
            </a:rPr>
            <a:t> if the VPS level, duties and business unit are the same and it is no later than 3 months after the conclusion of the previous recruitment process. </a:t>
          </a:r>
          <a:br>
            <a:rPr lang="en-AU" sz="800" kern="1200" dirty="0">
              <a:latin typeface="VIC"/>
            </a:rPr>
          </a:br>
          <a:r>
            <a:rPr lang="en-AU" sz="800" kern="1200" dirty="0">
              <a:latin typeface="VIC"/>
            </a:rPr>
            <a:t>[Clause 17 JSERP]</a:t>
          </a:r>
        </a:p>
      </dsp:txBody>
      <dsp:txXfrm>
        <a:off x="9320350" y="2689344"/>
        <a:ext cx="1761955" cy="1304552"/>
      </dsp:txXfrm>
    </dsp:sp>
    <dsp:sp modelId="{D3317F7A-2068-43FD-9E54-50F7C88E5DE6}">
      <dsp:nvSpPr>
        <dsp:cNvPr id="0" name=""/>
        <dsp:cNvSpPr/>
      </dsp:nvSpPr>
      <dsp:spPr>
        <a:xfrm>
          <a:off x="9148885" y="770525"/>
          <a:ext cx="110458" cy="3802464"/>
        </a:xfrm>
        <a:custGeom>
          <a:avLst/>
          <a:gdLst/>
          <a:ahLst/>
          <a:cxnLst/>
          <a:rect l="0" t="0" r="0" b="0"/>
          <a:pathLst>
            <a:path>
              <a:moveTo>
                <a:pt x="0" y="0"/>
              </a:moveTo>
              <a:lnTo>
                <a:pt x="0" y="3802464"/>
              </a:lnTo>
              <a:lnTo>
                <a:pt x="110458" y="380246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6D6B52-43CF-445E-AC79-B273AA38AB5B}">
      <dsp:nvSpPr>
        <dsp:cNvPr id="0" name=""/>
        <dsp:cNvSpPr/>
      </dsp:nvSpPr>
      <dsp:spPr>
        <a:xfrm>
          <a:off x="9259343" y="4185421"/>
          <a:ext cx="1863549" cy="775136"/>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AU" sz="800" kern="1200" dirty="0">
              <a:latin typeface="VIC"/>
            </a:rPr>
            <a:t>Departments may make use of the </a:t>
          </a:r>
          <a:r>
            <a:rPr lang="en-AU" sz="800" b="1" kern="1200" dirty="0">
              <a:latin typeface="VIC"/>
            </a:rPr>
            <a:t>Executive Relief Pool </a:t>
          </a:r>
          <a:r>
            <a:rPr lang="en-AU" sz="800" kern="1200" dirty="0">
              <a:latin typeface="VIC"/>
            </a:rPr>
            <a:t>inline with any  guidelines relating to the use of the Pool. </a:t>
          </a:r>
          <a:br>
            <a:rPr lang="en-AU" sz="800" kern="1200" dirty="0">
              <a:latin typeface="VIC"/>
            </a:rPr>
          </a:br>
          <a:r>
            <a:rPr lang="en-AU" sz="800" kern="1200" dirty="0">
              <a:latin typeface="VIC"/>
            </a:rPr>
            <a:t>[Clause 11 JSERP]</a:t>
          </a:r>
        </a:p>
      </dsp:txBody>
      <dsp:txXfrm>
        <a:off x="9282046" y="4208124"/>
        <a:ext cx="1818143" cy="7297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D732D2-2C6E-4069-92C9-A9CCA7F3E733}" type="datetimeFigureOut">
              <a:rPr lang="en-AU" smtClean="0"/>
              <a:t>4/02/2022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12AC97-14C7-4C2B-A609-EE9E6B46539B}" type="slidenum">
              <a:rPr lang="en-AU" smtClean="0"/>
              <a:t>‹#›</a:t>
            </a:fld>
            <a:endParaRPr lang="en-AU"/>
          </a:p>
        </p:txBody>
      </p:sp>
    </p:spTree>
    <p:extLst>
      <p:ext uri="{BB962C8B-B14F-4D97-AF65-F5344CB8AC3E}">
        <p14:creationId xmlns:p14="http://schemas.microsoft.com/office/powerpoint/2010/main" val="4079233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FC742D-AE2E-4A05-B11A-E9D6CCB82AFB}"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2599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7CB6FA2-5B12-4FA4-AC9D-E4775463319A}" type="datetimeFigureOut">
              <a:rPr lang="en-AU" smtClean="0"/>
              <a:t>4/02/2022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B3843F-A00B-43BB-8B18-E2CC8AF2A15B}" type="slidenum">
              <a:rPr lang="en-AU" smtClean="0"/>
              <a:t>‹#›</a:t>
            </a:fld>
            <a:endParaRPr lang="en-AU"/>
          </a:p>
        </p:txBody>
      </p:sp>
    </p:spTree>
    <p:extLst>
      <p:ext uri="{BB962C8B-B14F-4D97-AF65-F5344CB8AC3E}">
        <p14:creationId xmlns:p14="http://schemas.microsoft.com/office/powerpoint/2010/main" val="1886747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CB6FA2-5B12-4FA4-AC9D-E4775463319A}" type="datetimeFigureOut">
              <a:rPr lang="en-AU" smtClean="0"/>
              <a:t>4/02/2022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B3843F-A00B-43BB-8B18-E2CC8AF2A15B}" type="slidenum">
              <a:rPr lang="en-AU" smtClean="0"/>
              <a:t>‹#›</a:t>
            </a:fld>
            <a:endParaRPr lang="en-AU"/>
          </a:p>
        </p:txBody>
      </p:sp>
    </p:spTree>
    <p:extLst>
      <p:ext uri="{BB962C8B-B14F-4D97-AF65-F5344CB8AC3E}">
        <p14:creationId xmlns:p14="http://schemas.microsoft.com/office/powerpoint/2010/main" val="1048565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CB6FA2-5B12-4FA4-AC9D-E4775463319A}" type="datetimeFigureOut">
              <a:rPr lang="en-AU" smtClean="0"/>
              <a:t>4/02/2022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B3843F-A00B-43BB-8B18-E2CC8AF2A15B}" type="slidenum">
              <a:rPr lang="en-AU" smtClean="0"/>
              <a:t>‹#›</a:t>
            </a:fld>
            <a:endParaRPr lang="en-AU"/>
          </a:p>
        </p:txBody>
      </p:sp>
    </p:spTree>
    <p:extLst>
      <p:ext uri="{BB962C8B-B14F-4D97-AF65-F5344CB8AC3E}">
        <p14:creationId xmlns:p14="http://schemas.microsoft.com/office/powerpoint/2010/main" val="392449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CB6FA2-5B12-4FA4-AC9D-E4775463319A}" type="datetimeFigureOut">
              <a:rPr lang="en-AU" smtClean="0"/>
              <a:t>4/02/2022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B3843F-A00B-43BB-8B18-E2CC8AF2A15B}" type="slidenum">
              <a:rPr lang="en-AU" smtClean="0"/>
              <a:t>‹#›</a:t>
            </a:fld>
            <a:endParaRPr lang="en-AU"/>
          </a:p>
        </p:txBody>
      </p:sp>
    </p:spTree>
    <p:extLst>
      <p:ext uri="{BB962C8B-B14F-4D97-AF65-F5344CB8AC3E}">
        <p14:creationId xmlns:p14="http://schemas.microsoft.com/office/powerpoint/2010/main" val="2696580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CB6FA2-5B12-4FA4-AC9D-E4775463319A}" type="datetimeFigureOut">
              <a:rPr lang="en-AU" smtClean="0"/>
              <a:t>4/02/2022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B3843F-A00B-43BB-8B18-E2CC8AF2A15B}" type="slidenum">
              <a:rPr lang="en-AU" smtClean="0"/>
              <a:t>‹#›</a:t>
            </a:fld>
            <a:endParaRPr lang="en-AU"/>
          </a:p>
        </p:txBody>
      </p:sp>
    </p:spTree>
    <p:extLst>
      <p:ext uri="{BB962C8B-B14F-4D97-AF65-F5344CB8AC3E}">
        <p14:creationId xmlns:p14="http://schemas.microsoft.com/office/powerpoint/2010/main" val="1576006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7CB6FA2-5B12-4FA4-AC9D-E4775463319A}" type="datetimeFigureOut">
              <a:rPr lang="en-AU" smtClean="0"/>
              <a:t>4/02/2022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EB3843F-A00B-43BB-8B18-E2CC8AF2A15B}" type="slidenum">
              <a:rPr lang="en-AU" smtClean="0"/>
              <a:t>‹#›</a:t>
            </a:fld>
            <a:endParaRPr lang="en-AU"/>
          </a:p>
        </p:txBody>
      </p:sp>
    </p:spTree>
    <p:extLst>
      <p:ext uri="{BB962C8B-B14F-4D97-AF65-F5344CB8AC3E}">
        <p14:creationId xmlns:p14="http://schemas.microsoft.com/office/powerpoint/2010/main" val="4239604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7CB6FA2-5B12-4FA4-AC9D-E4775463319A}" type="datetimeFigureOut">
              <a:rPr lang="en-AU" smtClean="0"/>
              <a:t>4/02/2022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EB3843F-A00B-43BB-8B18-E2CC8AF2A15B}" type="slidenum">
              <a:rPr lang="en-AU" smtClean="0"/>
              <a:t>‹#›</a:t>
            </a:fld>
            <a:endParaRPr lang="en-AU"/>
          </a:p>
        </p:txBody>
      </p:sp>
    </p:spTree>
    <p:extLst>
      <p:ext uri="{BB962C8B-B14F-4D97-AF65-F5344CB8AC3E}">
        <p14:creationId xmlns:p14="http://schemas.microsoft.com/office/powerpoint/2010/main" val="206225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CB6FA2-5B12-4FA4-AC9D-E4775463319A}" type="datetimeFigureOut">
              <a:rPr lang="en-AU" smtClean="0"/>
              <a:t>4/02/2022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EB3843F-A00B-43BB-8B18-E2CC8AF2A15B}" type="slidenum">
              <a:rPr lang="en-AU" smtClean="0"/>
              <a:t>‹#›</a:t>
            </a:fld>
            <a:endParaRPr lang="en-AU"/>
          </a:p>
        </p:txBody>
      </p:sp>
    </p:spTree>
    <p:extLst>
      <p:ext uri="{BB962C8B-B14F-4D97-AF65-F5344CB8AC3E}">
        <p14:creationId xmlns:p14="http://schemas.microsoft.com/office/powerpoint/2010/main" val="354973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CB6FA2-5B12-4FA4-AC9D-E4775463319A}" type="datetimeFigureOut">
              <a:rPr lang="en-AU" smtClean="0"/>
              <a:t>4/02/2022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EB3843F-A00B-43BB-8B18-E2CC8AF2A15B}" type="slidenum">
              <a:rPr lang="en-AU" smtClean="0"/>
              <a:t>‹#›</a:t>
            </a:fld>
            <a:endParaRPr lang="en-AU"/>
          </a:p>
        </p:txBody>
      </p:sp>
    </p:spTree>
    <p:extLst>
      <p:ext uri="{BB962C8B-B14F-4D97-AF65-F5344CB8AC3E}">
        <p14:creationId xmlns:p14="http://schemas.microsoft.com/office/powerpoint/2010/main" val="1436880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CB6FA2-5B12-4FA4-AC9D-E4775463319A}" type="datetimeFigureOut">
              <a:rPr lang="en-AU" smtClean="0"/>
              <a:t>4/02/2022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EB3843F-A00B-43BB-8B18-E2CC8AF2A15B}" type="slidenum">
              <a:rPr lang="en-AU" smtClean="0"/>
              <a:t>‹#›</a:t>
            </a:fld>
            <a:endParaRPr lang="en-AU"/>
          </a:p>
        </p:txBody>
      </p:sp>
    </p:spTree>
    <p:extLst>
      <p:ext uri="{BB962C8B-B14F-4D97-AF65-F5344CB8AC3E}">
        <p14:creationId xmlns:p14="http://schemas.microsoft.com/office/powerpoint/2010/main" val="2768262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CB6FA2-5B12-4FA4-AC9D-E4775463319A}" type="datetimeFigureOut">
              <a:rPr lang="en-AU" smtClean="0"/>
              <a:t>4/02/2022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EB3843F-A00B-43BB-8B18-E2CC8AF2A15B}" type="slidenum">
              <a:rPr lang="en-AU" smtClean="0"/>
              <a:t>‹#›</a:t>
            </a:fld>
            <a:endParaRPr lang="en-AU"/>
          </a:p>
        </p:txBody>
      </p:sp>
    </p:spTree>
    <p:extLst>
      <p:ext uri="{BB962C8B-B14F-4D97-AF65-F5344CB8AC3E}">
        <p14:creationId xmlns:p14="http://schemas.microsoft.com/office/powerpoint/2010/main" val="1349348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CB6FA2-5B12-4FA4-AC9D-E4775463319A}" type="datetimeFigureOut">
              <a:rPr lang="en-AU" smtClean="0"/>
              <a:t>4/02/2022</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3843F-A00B-43BB-8B18-E2CC8AF2A15B}" type="slidenum">
              <a:rPr lang="en-AU" smtClean="0"/>
              <a:t>‹#›</a:t>
            </a:fld>
            <a:endParaRPr lang="en-AU"/>
          </a:p>
        </p:txBody>
      </p:sp>
      <p:sp>
        <p:nvSpPr>
          <p:cNvPr id="7" name="MSIPCMContentMarking" descr="{&quot;HashCode&quot;:-1267603503,&quot;Placement&quot;:&quot;Footer&quot;,&quot;Top&quot;:517.997253,&quot;Left&quot;:0.0,&quot;SlideWidth&quot;:960,&quot;SlideHeight&quot;:540}">
            <a:extLst>
              <a:ext uri="{FF2B5EF4-FFF2-40B4-BE49-F238E27FC236}">
                <a16:creationId xmlns:a16="http://schemas.microsoft.com/office/drawing/2014/main" id="{157F24A3-525E-437D-AD59-B9A6278C8425}"/>
              </a:ext>
            </a:extLst>
          </p:cNvPr>
          <p:cNvSpPr txBox="1"/>
          <p:nvPr userDrawn="1"/>
        </p:nvSpPr>
        <p:spPr>
          <a:xfrm>
            <a:off x="0" y="6578565"/>
            <a:ext cx="798171" cy="279435"/>
          </a:xfrm>
          <a:prstGeom prst="rect">
            <a:avLst/>
          </a:prstGeom>
          <a:noFill/>
        </p:spPr>
        <p:txBody>
          <a:bodyPr vert="horz" wrap="square" lIns="0" tIns="0" rIns="0" bIns="0" rtlCol="0" anchor="ctr" anchorCtr="1">
            <a:spAutoFit/>
          </a:bodyPr>
          <a:lstStyle/>
          <a:p>
            <a:pPr algn="l">
              <a:spcBef>
                <a:spcPts val="0"/>
              </a:spcBef>
              <a:spcAft>
                <a:spcPts val="0"/>
              </a:spcAft>
            </a:pPr>
            <a:r>
              <a:rPr lang="en-AU" sz="11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938174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support.careers.vic.gov.au/hc/en-au/articles/360041147053-Jobs-and-Skills-Exchange-JSE-Recruitment-Policy"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2.png"/><Relationship Id="rId4" Type="http://schemas.openxmlformats.org/officeDocument/2006/relationships/diagramLayout" Target="../diagrams/layout1.xml"/><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A622A854-7306-4028-AF0F-44E7D34D421E}"/>
              </a:ext>
            </a:extLst>
          </p:cNvPr>
          <p:cNvGraphicFramePr/>
          <p:nvPr/>
        </p:nvGraphicFramePr>
        <p:xfrm>
          <a:off x="473362" y="865269"/>
          <a:ext cx="11122893" cy="58353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1362432B-88EA-448D-A278-FE75A0E31276}"/>
              </a:ext>
            </a:extLst>
          </p:cNvPr>
          <p:cNvSpPr txBox="1"/>
          <p:nvPr/>
        </p:nvSpPr>
        <p:spPr>
          <a:xfrm>
            <a:off x="9128760" y="6167255"/>
            <a:ext cx="2671158"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800" b="1" i="0" u="none" strike="noStrike" kern="1200" cap="none" spc="0" normalizeH="0" baseline="0" noProof="0" dirty="0">
                <a:ln>
                  <a:noFill/>
                </a:ln>
                <a:solidFill>
                  <a:prstClr val="black"/>
                </a:solidFill>
                <a:effectLst/>
                <a:uLnTx/>
                <a:uFillTx/>
                <a:latin typeface="VIC" panose="00000500000000000000" pitchFamily="2" charset="0"/>
                <a:ea typeface="+mn-ea"/>
                <a:cs typeface="+mn-cs"/>
              </a:rPr>
              <a:t>Reference: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800" b="0" i="0" u="none" strike="noStrike" kern="1200" cap="none" spc="0" normalizeH="0" baseline="0" noProof="0" dirty="0">
                <a:ln>
                  <a:noFill/>
                </a:ln>
                <a:solidFill>
                  <a:prstClr val="black"/>
                </a:solidFill>
                <a:effectLst/>
                <a:uLnTx/>
                <a:uFillTx/>
                <a:latin typeface="VIC" panose="00000500000000000000" pitchFamily="2" charset="0"/>
                <a:ea typeface="+mn-ea"/>
                <a:cs typeface="+mn-cs"/>
              </a:rPr>
              <a:t>JSERP: </a:t>
            </a:r>
            <a:r>
              <a:rPr kumimoji="0" lang="en-AU" sz="800" b="0" i="0" u="none" strike="noStrike" kern="1200" cap="none" spc="0" normalizeH="0" baseline="0" noProof="0" dirty="0">
                <a:ln>
                  <a:noFill/>
                </a:ln>
                <a:solidFill>
                  <a:prstClr val="black"/>
                </a:solidFill>
                <a:effectLst/>
                <a:uLnTx/>
                <a:uFillTx/>
                <a:latin typeface="VIC" panose="00000500000000000000" pitchFamily="2" charset="0"/>
                <a:ea typeface="+mn-ea"/>
                <a:cs typeface="+mn-cs"/>
                <a:hlinkClick r:id="rId8"/>
              </a:rPr>
              <a:t>Jobs &amp; Skills Exchange Recruitment Policy</a:t>
            </a:r>
            <a:endParaRPr kumimoji="0" lang="en-AU" sz="800" b="0" i="0" u="none" strike="noStrike" kern="1200" cap="none" spc="0" normalizeH="0" baseline="0" noProof="0" dirty="0">
              <a:ln>
                <a:noFill/>
              </a:ln>
              <a:solidFill>
                <a:prstClr val="black"/>
              </a:solidFill>
              <a:effectLst/>
              <a:uLnTx/>
              <a:uFillTx/>
              <a:latin typeface="VIC" panose="00000500000000000000" pitchFamily="2" charset="0"/>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AU" sz="800" b="0" i="0" u="none" strike="noStrike" kern="1200" cap="none" spc="0" normalizeH="0" baseline="0" noProof="0" dirty="0">
              <a:ln>
                <a:noFill/>
              </a:ln>
              <a:solidFill>
                <a:prstClr val="black"/>
              </a:solidFill>
              <a:effectLst/>
              <a:highlight>
                <a:srgbClr val="FFFF00"/>
              </a:highlight>
              <a:uLnTx/>
              <a:uFillTx/>
              <a:latin typeface="VIC" panose="00000500000000000000" pitchFamily="2" charset="0"/>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AU" sz="800" b="0" i="0" u="none" strike="noStrike" kern="1200" cap="none" spc="0" normalizeH="0" baseline="0" noProof="0" dirty="0">
                <a:ln>
                  <a:noFill/>
                </a:ln>
                <a:solidFill>
                  <a:prstClr val="black"/>
                </a:solidFill>
                <a:effectLst/>
                <a:uLnTx/>
                <a:uFillTx/>
                <a:latin typeface="VIC" panose="00000500000000000000" pitchFamily="2" charset="0"/>
                <a:ea typeface="+mn-ea"/>
                <a:cs typeface="+mn-cs"/>
              </a:rPr>
              <a:t>Version 3.1 – February 2022</a:t>
            </a:r>
          </a:p>
        </p:txBody>
      </p:sp>
      <p:pic>
        <p:nvPicPr>
          <p:cNvPr id="5" name="Picture 4">
            <a:extLst>
              <a:ext uri="{FF2B5EF4-FFF2-40B4-BE49-F238E27FC236}">
                <a16:creationId xmlns:a16="http://schemas.microsoft.com/office/drawing/2014/main" id="{57C09893-F145-4294-A40E-10981C26D9E2}"/>
              </a:ext>
            </a:extLst>
          </p:cNvPr>
          <p:cNvPicPr>
            <a:picLocks noChangeAspect="1"/>
          </p:cNvPicPr>
          <p:nvPr/>
        </p:nvPicPr>
        <p:blipFill>
          <a:blip r:embed="rId9"/>
          <a:stretch>
            <a:fillRect/>
          </a:stretch>
        </p:blipFill>
        <p:spPr>
          <a:xfrm>
            <a:off x="0" y="0"/>
            <a:ext cx="12192000" cy="679731"/>
          </a:xfrm>
          <a:prstGeom prst="rect">
            <a:avLst/>
          </a:prstGeom>
        </p:spPr>
      </p:pic>
      <p:pic>
        <p:nvPicPr>
          <p:cNvPr id="6" name="Picture 5">
            <a:extLst>
              <a:ext uri="{FF2B5EF4-FFF2-40B4-BE49-F238E27FC236}">
                <a16:creationId xmlns:a16="http://schemas.microsoft.com/office/drawing/2014/main" id="{E873B2D8-4FDC-46D4-995A-473503576499}"/>
              </a:ext>
            </a:extLst>
          </p:cNvPr>
          <p:cNvPicPr>
            <a:picLocks noChangeAspect="1"/>
          </p:cNvPicPr>
          <p:nvPr/>
        </p:nvPicPr>
        <p:blipFill>
          <a:blip r:embed="rId10"/>
          <a:stretch>
            <a:fillRect/>
          </a:stretch>
        </p:blipFill>
        <p:spPr>
          <a:xfrm>
            <a:off x="9350368" y="74221"/>
            <a:ext cx="2368270" cy="534305"/>
          </a:xfrm>
          <a:prstGeom prst="rect">
            <a:avLst/>
          </a:prstGeom>
        </p:spPr>
      </p:pic>
      <p:sp>
        <p:nvSpPr>
          <p:cNvPr id="7" name="TextBox 6">
            <a:extLst>
              <a:ext uri="{FF2B5EF4-FFF2-40B4-BE49-F238E27FC236}">
                <a16:creationId xmlns:a16="http://schemas.microsoft.com/office/drawing/2014/main" id="{E9DBD341-EBC2-4135-A5B3-D141A180FFAD}"/>
              </a:ext>
            </a:extLst>
          </p:cNvPr>
          <p:cNvSpPr txBox="1"/>
          <p:nvPr/>
        </p:nvSpPr>
        <p:spPr>
          <a:xfrm>
            <a:off x="473362" y="197596"/>
            <a:ext cx="7772422"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600" b="1" i="0" u="none" strike="noStrike" kern="1200" cap="none" spc="0" normalizeH="0" baseline="0" noProof="0" dirty="0">
                <a:ln>
                  <a:noFill/>
                </a:ln>
                <a:solidFill>
                  <a:prstClr val="white"/>
                </a:solidFill>
                <a:effectLst/>
                <a:uLnTx/>
                <a:uFillTx/>
                <a:latin typeface="VIC" panose="00000500000000000000" pitchFamily="2" charset="0"/>
                <a:ea typeface="+mn-ea"/>
                <a:cs typeface="+mn-cs"/>
              </a:rPr>
              <a:t>JSE Recruitment Policy - Ways to recruit in the Victorian Public Service </a:t>
            </a:r>
          </a:p>
        </p:txBody>
      </p:sp>
    </p:spTree>
    <p:extLst>
      <p:ext uri="{BB962C8B-B14F-4D97-AF65-F5344CB8AC3E}">
        <p14:creationId xmlns:p14="http://schemas.microsoft.com/office/powerpoint/2010/main" val="3814643220"/>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698</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VIC</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Robbins (VPSC)</dc:creator>
  <cp:lastModifiedBy>Amy Smith (VPSC)</cp:lastModifiedBy>
  <cp:revision>3</cp:revision>
  <dcterms:created xsi:type="dcterms:W3CDTF">2022-02-02T22:17:37Z</dcterms:created>
  <dcterms:modified xsi:type="dcterms:W3CDTF">2022-02-04T05:20:42Z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158ebbd-6c5e-441f-bfc9-4eb8c11e3978_Enabled">
    <vt:lpwstr>true</vt:lpwstr>
  </property>
  <property fmtid="{D5CDD505-2E9C-101B-9397-08002B2CF9AE}" pid="3" name="MSIP_Label_7158ebbd-6c5e-441f-bfc9-4eb8c11e3978_SetDate">
    <vt:lpwstr>2022-02-04T05:20:31Z</vt:lpwstr>
  </property>
  <property fmtid="{D5CDD505-2E9C-101B-9397-08002B2CF9AE}" pid="4" name="MSIP_Label_7158ebbd-6c5e-441f-bfc9-4eb8c11e3978_Method">
    <vt:lpwstr>Privileged</vt:lpwstr>
  </property>
  <property fmtid="{D5CDD505-2E9C-101B-9397-08002B2CF9AE}" pid="5" name="MSIP_Label_7158ebbd-6c5e-441f-bfc9-4eb8c11e3978_Name">
    <vt:lpwstr>7158ebbd-6c5e-441f-bfc9-4eb8c11e3978</vt:lpwstr>
  </property>
  <property fmtid="{D5CDD505-2E9C-101B-9397-08002B2CF9AE}" pid="6" name="MSIP_Label_7158ebbd-6c5e-441f-bfc9-4eb8c11e3978_SiteId">
    <vt:lpwstr>722ea0be-3e1c-4b11-ad6f-9401d6856e24</vt:lpwstr>
  </property>
  <property fmtid="{D5CDD505-2E9C-101B-9397-08002B2CF9AE}" pid="7" name="MSIP_Label_7158ebbd-6c5e-441f-bfc9-4eb8c11e3978_ActionId">
    <vt:lpwstr>29ef7417-d2ac-4cc2-9dbd-a394be3ef7cf</vt:lpwstr>
  </property>
  <property fmtid="{D5CDD505-2E9C-101B-9397-08002B2CF9AE}" pid="8" name="MSIP_Label_7158ebbd-6c5e-441f-bfc9-4eb8c11e3978_ContentBits">
    <vt:lpwstr>2</vt:lpwstr>
  </property>
</Properties>
</file>